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9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6355B-13F6-4E67-A61B-DE3166D4C3D1}" v="550" dt="2022-12-07T07:13:19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5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n shao" userId="c82bc87efd163116" providerId="LiveId" clId="{8C36355B-13F6-4E67-A61B-DE3166D4C3D1}"/>
    <pc:docChg chg="undo custSel addSld modSld sldOrd">
      <pc:chgData name="fun shao" userId="c82bc87efd163116" providerId="LiveId" clId="{8C36355B-13F6-4E67-A61B-DE3166D4C3D1}" dt="2022-12-07T07:17:09.741" v="3229" actId="171"/>
      <pc:docMkLst>
        <pc:docMk/>
      </pc:docMkLst>
      <pc:sldChg chg="addSp modSp mod">
        <pc:chgData name="fun shao" userId="c82bc87efd163116" providerId="LiveId" clId="{8C36355B-13F6-4E67-A61B-DE3166D4C3D1}" dt="2022-11-29T12:43:20.066" v="55" actId="164"/>
        <pc:sldMkLst>
          <pc:docMk/>
          <pc:sldMk cId="813908107" sldId="256"/>
        </pc:sldMkLst>
        <pc:spChg chg="add mod">
          <ac:chgData name="fun shao" userId="c82bc87efd163116" providerId="LiveId" clId="{8C36355B-13F6-4E67-A61B-DE3166D4C3D1}" dt="2022-11-29T12:43:20.066" v="55" actId="164"/>
          <ac:spMkLst>
            <pc:docMk/>
            <pc:sldMk cId="813908107" sldId="256"/>
            <ac:spMk id="12" creationId="{B9D789D2-FAEA-FAC5-C503-5EC8E881038C}"/>
          </ac:spMkLst>
        </pc:spChg>
        <pc:spChg chg="add mod">
          <ac:chgData name="fun shao" userId="c82bc87efd163116" providerId="LiveId" clId="{8C36355B-13F6-4E67-A61B-DE3166D4C3D1}" dt="2022-11-29T12:43:20.066" v="55" actId="164"/>
          <ac:spMkLst>
            <pc:docMk/>
            <pc:sldMk cId="813908107" sldId="256"/>
            <ac:spMk id="13" creationId="{F4A47978-73C8-81DF-EEBE-7BAED7D1010D}"/>
          </ac:spMkLst>
        </pc:spChg>
        <pc:grpChg chg="add mod">
          <ac:chgData name="fun shao" userId="c82bc87efd163116" providerId="LiveId" clId="{8C36355B-13F6-4E67-A61B-DE3166D4C3D1}" dt="2022-11-29T12:43:20.066" v="55" actId="164"/>
          <ac:grpSpMkLst>
            <pc:docMk/>
            <pc:sldMk cId="813908107" sldId="256"/>
            <ac:grpSpMk id="14" creationId="{68B0FBDD-6195-F8B0-205D-ED0FAB235B37}"/>
          </ac:grpSpMkLst>
        </pc:grpChg>
        <pc:picChg chg="add mod ord modCrop">
          <ac:chgData name="fun shao" userId="c82bc87efd163116" providerId="LiveId" clId="{8C36355B-13F6-4E67-A61B-DE3166D4C3D1}" dt="2022-11-29T12:43:20.066" v="55" actId="164"/>
          <ac:picMkLst>
            <pc:docMk/>
            <pc:sldMk cId="813908107" sldId="256"/>
            <ac:picMk id="5" creationId="{0A564488-58D2-EF93-D02A-85FF1FAAB3E5}"/>
          </ac:picMkLst>
        </pc:picChg>
        <pc:cxnChg chg="add mod">
          <ac:chgData name="fun shao" userId="c82bc87efd163116" providerId="LiveId" clId="{8C36355B-13F6-4E67-A61B-DE3166D4C3D1}" dt="2022-11-29T12:43:20.066" v="55" actId="164"/>
          <ac:cxnSpMkLst>
            <pc:docMk/>
            <pc:sldMk cId="813908107" sldId="256"/>
            <ac:cxnSpMk id="7" creationId="{7EFE20BC-C479-AE37-01A6-59357630334E}"/>
          </ac:cxnSpMkLst>
        </pc:cxnChg>
        <pc:cxnChg chg="add mod">
          <ac:chgData name="fun shao" userId="c82bc87efd163116" providerId="LiveId" clId="{8C36355B-13F6-4E67-A61B-DE3166D4C3D1}" dt="2022-11-29T12:43:20.066" v="55" actId="164"/>
          <ac:cxnSpMkLst>
            <pc:docMk/>
            <pc:sldMk cId="813908107" sldId="256"/>
            <ac:cxnSpMk id="8" creationId="{8B89AE90-56C4-FBD9-DA08-D99BDB0B6FF4}"/>
          </ac:cxnSpMkLst>
        </pc:cxnChg>
      </pc:sldChg>
      <pc:sldChg chg="addSp delSp modSp new mod ord">
        <pc:chgData name="fun shao" userId="c82bc87efd163116" providerId="LiveId" clId="{8C36355B-13F6-4E67-A61B-DE3166D4C3D1}" dt="2022-11-29T12:38:20.167" v="11" actId="1076"/>
        <pc:sldMkLst>
          <pc:docMk/>
          <pc:sldMk cId="2218925226" sldId="257"/>
        </pc:sldMkLst>
        <pc:spChg chg="del">
          <ac:chgData name="fun shao" userId="c82bc87efd163116" providerId="LiveId" clId="{8C36355B-13F6-4E67-A61B-DE3166D4C3D1}" dt="2022-11-29T12:37:23.676" v="4" actId="478"/>
          <ac:spMkLst>
            <pc:docMk/>
            <pc:sldMk cId="2218925226" sldId="257"/>
            <ac:spMk id="2" creationId="{648B3245-7F6B-6ADB-48B5-4D28BE87EB22}"/>
          </ac:spMkLst>
        </pc:spChg>
        <pc:spChg chg="del">
          <ac:chgData name="fun shao" userId="c82bc87efd163116" providerId="LiveId" clId="{8C36355B-13F6-4E67-A61B-DE3166D4C3D1}" dt="2022-11-29T12:37:23.676" v="4" actId="478"/>
          <ac:spMkLst>
            <pc:docMk/>
            <pc:sldMk cId="2218925226" sldId="257"/>
            <ac:spMk id="3" creationId="{4E874D38-F2B9-8295-A2B5-7E956E5CA7D0}"/>
          </ac:spMkLst>
        </pc:spChg>
        <pc:picChg chg="add mod modCrop">
          <ac:chgData name="fun shao" userId="c82bc87efd163116" providerId="LiveId" clId="{8C36355B-13F6-4E67-A61B-DE3166D4C3D1}" dt="2022-11-29T12:38:20.167" v="11" actId="1076"/>
          <ac:picMkLst>
            <pc:docMk/>
            <pc:sldMk cId="2218925226" sldId="257"/>
            <ac:picMk id="5" creationId="{33B89C70-77FC-965C-35F0-7BF549932502}"/>
          </ac:picMkLst>
        </pc:picChg>
      </pc:sldChg>
      <pc:sldChg chg="addSp delSp modSp new mod">
        <pc:chgData name="fun shao" userId="c82bc87efd163116" providerId="LiveId" clId="{8C36355B-13F6-4E67-A61B-DE3166D4C3D1}" dt="2022-11-29T16:56:47.797" v="1338" actId="732"/>
        <pc:sldMkLst>
          <pc:docMk/>
          <pc:sldMk cId="3410852981" sldId="258"/>
        </pc:sldMkLst>
        <pc:spChg chg="del">
          <ac:chgData name="fun shao" userId="c82bc87efd163116" providerId="LiveId" clId="{8C36355B-13F6-4E67-A61B-DE3166D4C3D1}" dt="2022-11-29T14:39:40.119" v="57" actId="478"/>
          <ac:spMkLst>
            <pc:docMk/>
            <pc:sldMk cId="3410852981" sldId="258"/>
            <ac:spMk id="2" creationId="{0F539D6C-BB9A-39FD-2D44-137AFA23BFCE}"/>
          </ac:spMkLst>
        </pc:spChg>
        <pc:spChg chg="del">
          <ac:chgData name="fun shao" userId="c82bc87efd163116" providerId="LiveId" clId="{8C36355B-13F6-4E67-A61B-DE3166D4C3D1}" dt="2022-11-29T14:39:40.119" v="57" actId="478"/>
          <ac:spMkLst>
            <pc:docMk/>
            <pc:sldMk cId="3410852981" sldId="258"/>
            <ac:spMk id="3" creationId="{3C71D61B-3F56-BC76-7D96-5F4E4212BA44}"/>
          </ac:spMkLst>
        </pc:spChg>
        <pc:grpChg chg="add mod">
          <ac:chgData name="fun shao" userId="c82bc87efd163116" providerId="LiveId" clId="{8C36355B-13F6-4E67-A61B-DE3166D4C3D1}" dt="2022-11-29T16:46:36.054" v="1323" actId="1076"/>
          <ac:grpSpMkLst>
            <pc:docMk/>
            <pc:sldMk cId="3410852981" sldId="258"/>
            <ac:grpSpMk id="8" creationId="{855A799E-457F-2F75-7D74-DC9849035832}"/>
          </ac:grpSpMkLst>
        </pc:grpChg>
        <pc:picChg chg="add mod modCrop">
          <ac:chgData name="fun shao" userId="c82bc87efd163116" providerId="LiveId" clId="{8C36355B-13F6-4E67-A61B-DE3166D4C3D1}" dt="2022-11-29T16:56:47.797" v="1338" actId="732"/>
          <ac:picMkLst>
            <pc:docMk/>
            <pc:sldMk cId="3410852981" sldId="258"/>
            <ac:picMk id="5" creationId="{32EEB516-0E90-823B-ED6A-0479177C0FAF}"/>
          </ac:picMkLst>
        </pc:picChg>
        <pc:picChg chg="add mod modCrop">
          <ac:chgData name="fun shao" userId="c82bc87efd163116" providerId="LiveId" clId="{8C36355B-13F6-4E67-A61B-DE3166D4C3D1}" dt="2022-11-29T16:46:32.020" v="1322" actId="14100"/>
          <ac:picMkLst>
            <pc:docMk/>
            <pc:sldMk cId="3410852981" sldId="258"/>
            <ac:picMk id="7" creationId="{22512762-CB98-EE55-DE44-8227943AA0C5}"/>
          </ac:picMkLst>
        </pc:picChg>
      </pc:sldChg>
      <pc:sldChg chg="addSp delSp modSp add mod">
        <pc:chgData name="fun shao" userId="c82bc87efd163116" providerId="LiveId" clId="{8C36355B-13F6-4E67-A61B-DE3166D4C3D1}" dt="2022-12-02T15:11:40.442" v="2695"/>
        <pc:sldMkLst>
          <pc:docMk/>
          <pc:sldMk cId="1100410551" sldId="259"/>
        </pc:sldMkLst>
        <pc:spChg chg="mod topLvl">
          <ac:chgData name="fun shao" userId="c82bc87efd163116" providerId="LiveId" clId="{8C36355B-13F6-4E67-A61B-DE3166D4C3D1}" dt="2022-12-02T15:11:22.862" v="2694"/>
          <ac:spMkLst>
            <pc:docMk/>
            <pc:sldMk cId="1100410551" sldId="259"/>
            <ac:spMk id="7" creationId="{7C83DAD4-DB2A-4C06-33DD-E36252FC6EC8}"/>
          </ac:spMkLst>
        </pc:spChg>
        <pc:spChg chg="mod topLvl">
          <ac:chgData name="fun shao" userId="c82bc87efd163116" providerId="LiveId" clId="{8C36355B-13F6-4E67-A61B-DE3166D4C3D1}" dt="2022-12-02T15:11:22.862" v="2694"/>
          <ac:spMkLst>
            <pc:docMk/>
            <pc:sldMk cId="1100410551" sldId="259"/>
            <ac:spMk id="8" creationId="{2C285077-F714-1419-171C-D5AAE57E3E80}"/>
          </ac:spMkLst>
        </pc:spChg>
        <pc:spChg chg="add del mod">
          <ac:chgData name="fun shao" userId="c82bc87efd163116" providerId="LiveId" clId="{8C36355B-13F6-4E67-A61B-DE3166D4C3D1}" dt="2022-11-29T15:13:11.332" v="87" actId="478"/>
          <ac:spMkLst>
            <pc:docMk/>
            <pc:sldMk cId="1100410551" sldId="259"/>
            <ac:spMk id="9" creationId="{C9F1E0B8-FA5A-5756-9373-C3A40963C528}"/>
          </ac:spMkLst>
        </pc:spChg>
        <pc:spChg chg="mod">
          <ac:chgData name="fun shao" userId="c82bc87efd163116" providerId="LiveId" clId="{8C36355B-13F6-4E67-A61B-DE3166D4C3D1}" dt="2022-12-02T15:11:22.862" v="2694"/>
          <ac:spMkLst>
            <pc:docMk/>
            <pc:sldMk cId="1100410551" sldId="259"/>
            <ac:spMk id="14" creationId="{809DA9F1-4CB5-AD04-8C0A-DB2D83FC555B}"/>
          </ac:spMkLst>
        </pc:spChg>
        <pc:spChg chg="add mod">
          <ac:chgData name="fun shao" userId="c82bc87efd163116" providerId="LiveId" clId="{8C36355B-13F6-4E67-A61B-DE3166D4C3D1}" dt="2022-12-02T15:11:22.862" v="2694"/>
          <ac:spMkLst>
            <pc:docMk/>
            <pc:sldMk cId="1100410551" sldId="259"/>
            <ac:spMk id="39" creationId="{CB5C3C92-C6E5-DE96-E6D9-F88A8B85F10C}"/>
          </ac:spMkLst>
        </pc:spChg>
        <pc:spChg chg="add del mod">
          <ac:chgData name="fun shao" userId="c82bc87efd163116" providerId="LiveId" clId="{8C36355B-13F6-4E67-A61B-DE3166D4C3D1}" dt="2022-11-29T15:47:14.074" v="1222" actId="478"/>
          <ac:spMkLst>
            <pc:docMk/>
            <pc:sldMk cId="1100410551" sldId="259"/>
            <ac:spMk id="40" creationId="{AF8EBA1D-1EE4-13CE-003C-59CEA8C8C5D4}"/>
          </ac:spMkLst>
        </pc:spChg>
        <pc:spChg chg="add mod">
          <ac:chgData name="fun shao" userId="c82bc87efd163116" providerId="LiveId" clId="{8C36355B-13F6-4E67-A61B-DE3166D4C3D1}" dt="2022-12-02T15:11:22.862" v="2694"/>
          <ac:spMkLst>
            <pc:docMk/>
            <pc:sldMk cId="1100410551" sldId="259"/>
            <ac:spMk id="41" creationId="{FDDDC7F8-17E7-8F94-332C-3F9CB648D1A8}"/>
          </ac:spMkLst>
        </pc:spChg>
        <pc:spChg chg="add mod">
          <ac:chgData name="fun shao" userId="c82bc87efd163116" providerId="LiveId" clId="{8C36355B-13F6-4E67-A61B-DE3166D4C3D1}" dt="2022-12-02T15:11:22.862" v="2694"/>
          <ac:spMkLst>
            <pc:docMk/>
            <pc:sldMk cId="1100410551" sldId="259"/>
            <ac:spMk id="42" creationId="{B1B15BF8-DEE1-A809-0380-E81D9AB30BD9}"/>
          </ac:spMkLst>
        </pc:spChg>
        <pc:spChg chg="add del mod">
          <ac:chgData name="fun shao" userId="c82bc87efd163116" providerId="LiveId" clId="{8C36355B-13F6-4E67-A61B-DE3166D4C3D1}" dt="2022-11-29T15:49:51.178" v="1269" actId="478"/>
          <ac:spMkLst>
            <pc:docMk/>
            <pc:sldMk cId="1100410551" sldId="259"/>
            <ac:spMk id="43" creationId="{167483E5-8237-5D5D-6E68-CF86AFD0E30E}"/>
          </ac:spMkLst>
        </pc:spChg>
        <pc:spChg chg="add mod">
          <ac:chgData name="fun shao" userId="c82bc87efd163116" providerId="LiveId" clId="{8C36355B-13F6-4E67-A61B-DE3166D4C3D1}" dt="2022-12-02T15:11:22.862" v="2694"/>
          <ac:spMkLst>
            <pc:docMk/>
            <pc:sldMk cId="1100410551" sldId="259"/>
            <ac:spMk id="44" creationId="{4FCCF8B6-C8E7-9121-4745-64191318659B}"/>
          </ac:spMkLst>
        </pc:spChg>
        <pc:grpChg chg="add del mod">
          <ac:chgData name="fun shao" userId="c82bc87efd163116" providerId="LiveId" clId="{8C36355B-13F6-4E67-A61B-DE3166D4C3D1}" dt="2022-11-29T15:11:02.824" v="70" actId="165"/>
          <ac:grpSpMkLst>
            <pc:docMk/>
            <pc:sldMk cId="1100410551" sldId="259"/>
            <ac:grpSpMk id="2" creationId="{B12CEE9A-EA11-9E70-0B4E-9323EC6FAE69}"/>
          </ac:grpSpMkLst>
        </pc:grpChg>
        <pc:grpChg chg="add mod topLvl">
          <ac:chgData name="fun shao" userId="c82bc87efd163116" providerId="LiveId" clId="{8C36355B-13F6-4E67-A61B-DE3166D4C3D1}" dt="2022-12-02T15:11:22.862" v="2694"/>
          <ac:grpSpMkLst>
            <pc:docMk/>
            <pc:sldMk cId="1100410551" sldId="259"/>
            <ac:grpSpMk id="10" creationId="{527C5C11-D89C-74D5-E18A-805B516A8275}"/>
          </ac:grpSpMkLst>
        </pc:grpChg>
        <pc:grpChg chg="add mod topLvl">
          <ac:chgData name="fun shao" userId="c82bc87efd163116" providerId="LiveId" clId="{8C36355B-13F6-4E67-A61B-DE3166D4C3D1}" dt="2022-12-02T15:11:22.862" v="2694"/>
          <ac:grpSpMkLst>
            <pc:docMk/>
            <pc:sldMk cId="1100410551" sldId="259"/>
            <ac:grpSpMk id="11" creationId="{5AC90ECF-E59E-3533-65E5-72EE149CDCAC}"/>
          </ac:grpSpMkLst>
        </pc:grpChg>
        <pc:grpChg chg="add mod topLvl">
          <ac:chgData name="fun shao" userId="c82bc87efd163116" providerId="LiveId" clId="{8C36355B-13F6-4E67-A61B-DE3166D4C3D1}" dt="2022-12-02T15:11:22.862" v="2694"/>
          <ac:grpSpMkLst>
            <pc:docMk/>
            <pc:sldMk cId="1100410551" sldId="259"/>
            <ac:grpSpMk id="12" creationId="{2D11FD5C-095B-B8BC-F38E-0E910BF63684}"/>
          </ac:grpSpMkLst>
        </pc:grpChg>
        <pc:grpChg chg="add del mod">
          <ac:chgData name="fun shao" userId="c82bc87efd163116" providerId="LiveId" clId="{8C36355B-13F6-4E67-A61B-DE3166D4C3D1}" dt="2022-11-29T15:24:45.991" v="190" actId="165"/>
          <ac:grpSpMkLst>
            <pc:docMk/>
            <pc:sldMk cId="1100410551" sldId="259"/>
            <ac:grpSpMk id="15" creationId="{711BEBB1-809E-376F-CEE0-217967F32B42}"/>
          </ac:grpSpMkLst>
        </pc:grpChg>
        <pc:grpChg chg="add mod">
          <ac:chgData name="fun shao" userId="c82bc87efd163116" providerId="LiveId" clId="{8C36355B-13F6-4E67-A61B-DE3166D4C3D1}" dt="2022-12-02T15:11:22.862" v="2694"/>
          <ac:grpSpMkLst>
            <pc:docMk/>
            <pc:sldMk cId="1100410551" sldId="259"/>
            <ac:grpSpMk id="16" creationId="{B7D18DFB-BF65-5E42-9332-0DA06ECDD9BA}"/>
          </ac:grpSpMkLst>
        </pc:grpChg>
        <pc:grpChg chg="add mod">
          <ac:chgData name="fun shao" userId="c82bc87efd163116" providerId="LiveId" clId="{8C36355B-13F6-4E67-A61B-DE3166D4C3D1}" dt="2022-12-02T15:11:22.862" v="2694"/>
          <ac:grpSpMkLst>
            <pc:docMk/>
            <pc:sldMk cId="1100410551" sldId="259"/>
            <ac:grpSpMk id="38" creationId="{ED61B4DD-7162-457E-CD23-CF849EEA2CFA}"/>
          </ac:grpSpMkLst>
        </pc:grpChg>
        <pc:grpChg chg="add mod">
          <ac:chgData name="fun shao" userId="c82bc87efd163116" providerId="LiveId" clId="{8C36355B-13F6-4E67-A61B-DE3166D4C3D1}" dt="2022-12-02T15:11:40.442" v="2695"/>
          <ac:grpSpMkLst>
            <pc:docMk/>
            <pc:sldMk cId="1100410551" sldId="259"/>
            <ac:grpSpMk id="45" creationId="{836155E1-24DE-1022-28AA-12727397C4F0}"/>
          </ac:grpSpMkLst>
        </pc:grpChg>
        <pc:picChg chg="mod ord topLvl modCrop">
          <ac:chgData name="fun shao" userId="c82bc87efd163116" providerId="LiveId" clId="{8C36355B-13F6-4E67-A61B-DE3166D4C3D1}" dt="2022-12-02T15:11:22.862" v="2694"/>
          <ac:picMkLst>
            <pc:docMk/>
            <pc:sldMk cId="1100410551" sldId="259"/>
            <ac:picMk id="3" creationId="{B2EEA2E2-AC07-C8A1-506D-35A4B54D239F}"/>
          </ac:picMkLst>
        </pc:picChg>
        <pc:picChg chg="del">
          <ac:chgData name="fun shao" userId="c82bc87efd163116" providerId="LiveId" clId="{8C36355B-13F6-4E67-A61B-DE3166D4C3D1}" dt="2022-11-29T15:10:56.916" v="68" actId="478"/>
          <ac:picMkLst>
            <pc:docMk/>
            <pc:sldMk cId="1100410551" sldId="259"/>
            <ac:picMk id="5" creationId="{32EEB516-0E90-823B-ED6A-0479177C0FAF}"/>
          </ac:picMkLst>
        </pc:picChg>
        <pc:cxnChg chg="mod topLvl">
          <ac:chgData name="fun shao" userId="c82bc87efd163116" providerId="LiveId" clId="{8C36355B-13F6-4E67-A61B-DE3166D4C3D1}" dt="2022-12-02T15:11:22.862" v="2694"/>
          <ac:cxnSpMkLst>
            <pc:docMk/>
            <pc:sldMk cId="1100410551" sldId="259"/>
            <ac:cxnSpMk id="4" creationId="{C1409422-6258-BA0A-F9B5-8DF3D9F82702}"/>
          </ac:cxnSpMkLst>
        </pc:cxnChg>
        <pc:cxnChg chg="mod topLvl">
          <ac:chgData name="fun shao" userId="c82bc87efd163116" providerId="LiveId" clId="{8C36355B-13F6-4E67-A61B-DE3166D4C3D1}" dt="2022-12-02T15:11:22.862" v="2694"/>
          <ac:cxnSpMkLst>
            <pc:docMk/>
            <pc:sldMk cId="1100410551" sldId="259"/>
            <ac:cxnSpMk id="6" creationId="{09D84DF8-C29E-796A-5912-23777AA9DB58}"/>
          </ac:cxnSpMkLst>
        </pc:cxnChg>
        <pc:cxnChg chg="mod">
          <ac:chgData name="fun shao" userId="c82bc87efd163116" providerId="LiveId" clId="{8C36355B-13F6-4E67-A61B-DE3166D4C3D1}" dt="2022-12-02T15:11:22.862" v="2694"/>
          <ac:cxnSpMkLst>
            <pc:docMk/>
            <pc:sldMk cId="1100410551" sldId="259"/>
            <ac:cxnSpMk id="13" creationId="{BD7D056B-320A-8D6E-AB1F-9E4951126755}"/>
          </ac:cxnSpMkLst>
        </pc:cxnChg>
        <pc:cxnChg chg="add del">
          <ac:chgData name="fun shao" userId="c82bc87efd163116" providerId="LiveId" clId="{8C36355B-13F6-4E67-A61B-DE3166D4C3D1}" dt="2022-11-29T15:32:47.448" v="593" actId="11529"/>
          <ac:cxnSpMkLst>
            <pc:docMk/>
            <pc:sldMk cId="1100410551" sldId="259"/>
            <ac:cxnSpMk id="18" creationId="{778B3C64-24D8-2394-4176-5EBD11302793}"/>
          </ac:cxnSpMkLst>
        </pc:cxnChg>
        <pc:cxnChg chg="add mod">
          <ac:chgData name="fun shao" userId="c82bc87efd163116" providerId="LiveId" clId="{8C36355B-13F6-4E67-A61B-DE3166D4C3D1}" dt="2022-12-02T15:11:22.862" v="2694"/>
          <ac:cxnSpMkLst>
            <pc:docMk/>
            <pc:sldMk cId="1100410551" sldId="259"/>
            <ac:cxnSpMk id="19" creationId="{BAFC1414-D8F4-4A25-C709-98CFFAD76F64}"/>
          </ac:cxnSpMkLst>
        </pc:cxnChg>
        <pc:cxnChg chg="add mod ord">
          <ac:chgData name="fun shao" userId="c82bc87efd163116" providerId="LiveId" clId="{8C36355B-13F6-4E67-A61B-DE3166D4C3D1}" dt="2022-12-02T15:11:22.862" v="2694"/>
          <ac:cxnSpMkLst>
            <pc:docMk/>
            <pc:sldMk cId="1100410551" sldId="259"/>
            <ac:cxnSpMk id="24" creationId="{A3BCCD38-F443-6B3B-0FF4-73DC12F85850}"/>
          </ac:cxnSpMkLst>
        </pc:cxnChg>
        <pc:cxnChg chg="add del mod">
          <ac:chgData name="fun shao" userId="c82bc87efd163116" providerId="LiveId" clId="{8C36355B-13F6-4E67-A61B-DE3166D4C3D1}" dt="2022-11-29T15:39:23.839" v="650" actId="478"/>
          <ac:cxnSpMkLst>
            <pc:docMk/>
            <pc:sldMk cId="1100410551" sldId="259"/>
            <ac:cxnSpMk id="26" creationId="{4A2C32DE-1C24-A263-B4CA-BA366647CDE2}"/>
          </ac:cxnSpMkLst>
        </pc:cxnChg>
      </pc:sldChg>
      <pc:sldChg chg="addSp delSp modSp new mod">
        <pc:chgData name="fun shao" userId="c82bc87efd163116" providerId="LiveId" clId="{8C36355B-13F6-4E67-A61B-DE3166D4C3D1}" dt="2022-11-29T16:47:54.314" v="1335" actId="1076"/>
        <pc:sldMkLst>
          <pc:docMk/>
          <pc:sldMk cId="3759230572" sldId="260"/>
        </pc:sldMkLst>
        <pc:spChg chg="del">
          <ac:chgData name="fun shao" userId="c82bc87efd163116" providerId="LiveId" clId="{8C36355B-13F6-4E67-A61B-DE3166D4C3D1}" dt="2022-11-29T16:43:47.985" v="1296" actId="478"/>
          <ac:spMkLst>
            <pc:docMk/>
            <pc:sldMk cId="3759230572" sldId="260"/>
            <ac:spMk id="2" creationId="{11880469-3EBC-20A3-0A5A-921C311F84DF}"/>
          </ac:spMkLst>
        </pc:spChg>
        <pc:spChg chg="del">
          <ac:chgData name="fun shao" userId="c82bc87efd163116" providerId="LiveId" clId="{8C36355B-13F6-4E67-A61B-DE3166D4C3D1}" dt="2022-11-29T16:43:47.985" v="1296" actId="478"/>
          <ac:spMkLst>
            <pc:docMk/>
            <pc:sldMk cId="3759230572" sldId="260"/>
            <ac:spMk id="3" creationId="{DC16869D-14E1-358F-8F90-4BBD065052C6}"/>
          </ac:spMkLst>
        </pc:spChg>
        <pc:grpChg chg="add mod">
          <ac:chgData name="fun shao" userId="c82bc87efd163116" providerId="LiveId" clId="{8C36355B-13F6-4E67-A61B-DE3166D4C3D1}" dt="2022-11-29T16:47:54.314" v="1335" actId="1076"/>
          <ac:grpSpMkLst>
            <pc:docMk/>
            <pc:sldMk cId="3759230572" sldId="260"/>
            <ac:grpSpMk id="8" creationId="{0F7731EF-C27D-090E-5A3F-82904BE79391}"/>
          </ac:grpSpMkLst>
        </pc:grpChg>
        <pc:picChg chg="add mod modCrop">
          <ac:chgData name="fun shao" userId="c82bc87efd163116" providerId="LiveId" clId="{8C36355B-13F6-4E67-A61B-DE3166D4C3D1}" dt="2022-11-29T16:47:15.676" v="1327" actId="732"/>
          <ac:picMkLst>
            <pc:docMk/>
            <pc:sldMk cId="3759230572" sldId="260"/>
            <ac:picMk id="5" creationId="{6700C308-210B-16E3-B57F-0A19D35FF1EE}"/>
          </ac:picMkLst>
        </pc:picChg>
        <pc:picChg chg="add mod modCrop">
          <ac:chgData name="fun shao" userId="c82bc87efd163116" providerId="LiveId" clId="{8C36355B-13F6-4E67-A61B-DE3166D4C3D1}" dt="2022-11-29T16:47:51.618" v="1334" actId="1076"/>
          <ac:picMkLst>
            <pc:docMk/>
            <pc:sldMk cId="3759230572" sldId="260"/>
            <ac:picMk id="7" creationId="{67EE8D68-FCE5-08F5-B694-B7E52E8DF15B}"/>
          </ac:picMkLst>
        </pc:picChg>
      </pc:sldChg>
      <pc:sldChg chg="addSp delSp modSp new mod">
        <pc:chgData name="fun shao" userId="c82bc87efd163116" providerId="LiveId" clId="{8C36355B-13F6-4E67-A61B-DE3166D4C3D1}" dt="2022-11-29T21:51:58.059" v="1353" actId="732"/>
        <pc:sldMkLst>
          <pc:docMk/>
          <pc:sldMk cId="2772526913" sldId="261"/>
        </pc:sldMkLst>
        <pc:spChg chg="del">
          <ac:chgData name="fun shao" userId="c82bc87efd163116" providerId="LiveId" clId="{8C36355B-13F6-4E67-A61B-DE3166D4C3D1}" dt="2022-11-29T18:10:23.168" v="1340" actId="478"/>
          <ac:spMkLst>
            <pc:docMk/>
            <pc:sldMk cId="2772526913" sldId="261"/>
            <ac:spMk id="2" creationId="{63E59671-5DE7-44E0-A912-722D115084C7}"/>
          </ac:spMkLst>
        </pc:spChg>
        <pc:spChg chg="del">
          <ac:chgData name="fun shao" userId="c82bc87efd163116" providerId="LiveId" clId="{8C36355B-13F6-4E67-A61B-DE3166D4C3D1}" dt="2022-11-29T18:10:23.168" v="1340" actId="478"/>
          <ac:spMkLst>
            <pc:docMk/>
            <pc:sldMk cId="2772526913" sldId="261"/>
            <ac:spMk id="3" creationId="{6ECB5E91-A6CA-E9A2-0EAD-14E24C2C7E41}"/>
          </ac:spMkLst>
        </pc:spChg>
        <pc:picChg chg="add del mod">
          <ac:chgData name="fun shao" userId="c82bc87efd163116" providerId="LiveId" clId="{8C36355B-13F6-4E67-A61B-DE3166D4C3D1}" dt="2022-11-29T18:10:47.827" v="1348" actId="478"/>
          <ac:picMkLst>
            <pc:docMk/>
            <pc:sldMk cId="2772526913" sldId="261"/>
            <ac:picMk id="5" creationId="{6752B39F-13BE-01C6-938F-FB6DAE3CE674}"/>
          </ac:picMkLst>
        </pc:picChg>
        <pc:picChg chg="add del mod">
          <ac:chgData name="fun shao" userId="c82bc87efd163116" providerId="LiveId" clId="{8C36355B-13F6-4E67-A61B-DE3166D4C3D1}" dt="2022-11-29T18:10:47.392" v="1347" actId="478"/>
          <ac:picMkLst>
            <pc:docMk/>
            <pc:sldMk cId="2772526913" sldId="261"/>
            <ac:picMk id="7" creationId="{4CDA43FF-8838-7D65-64E9-913196A8E3EE}"/>
          </ac:picMkLst>
        </pc:picChg>
        <pc:picChg chg="add mod modCrop">
          <ac:chgData name="fun shao" userId="c82bc87efd163116" providerId="LiveId" clId="{8C36355B-13F6-4E67-A61B-DE3166D4C3D1}" dt="2022-11-29T21:51:58.059" v="1353" actId="732"/>
          <ac:picMkLst>
            <pc:docMk/>
            <pc:sldMk cId="2772526913" sldId="261"/>
            <ac:picMk id="9" creationId="{623C4083-0C5B-81D5-8D6E-AC8331A93C75}"/>
          </ac:picMkLst>
        </pc:picChg>
      </pc:sldChg>
      <pc:sldChg chg="addSp delSp modSp add mod ord">
        <pc:chgData name="fun shao" userId="c82bc87efd163116" providerId="LiveId" clId="{8C36355B-13F6-4E67-A61B-DE3166D4C3D1}" dt="2022-12-07T07:17:09.741" v="3229" actId="171"/>
        <pc:sldMkLst>
          <pc:docMk/>
          <pc:sldMk cId="2846112455" sldId="262"/>
        </pc:sldMkLst>
        <pc:spChg chg="del mod topLvl">
          <ac:chgData name="fun shao" userId="c82bc87efd163116" providerId="LiveId" clId="{8C36355B-13F6-4E67-A61B-DE3166D4C3D1}" dt="2022-11-30T04:04:34.886" v="2062" actId="478"/>
          <ac:spMkLst>
            <pc:docMk/>
            <pc:sldMk cId="2846112455" sldId="262"/>
            <ac:spMk id="7" creationId="{7C83DAD4-DB2A-4C06-33DD-E36252FC6EC8}"/>
          </ac:spMkLst>
        </pc:spChg>
        <pc:spChg chg="mod topLvl">
          <ac:chgData name="fun shao" userId="c82bc87efd163116" providerId="LiveId" clId="{8C36355B-13F6-4E67-A61B-DE3166D4C3D1}" dt="2022-12-07T07:13:19.969" v="3209" actId="14838"/>
          <ac:spMkLst>
            <pc:docMk/>
            <pc:sldMk cId="2846112455" sldId="262"/>
            <ac:spMk id="8" creationId="{2C285077-F714-1419-171C-D5AAE57E3E80}"/>
          </ac:spMkLst>
        </pc:spChg>
        <pc:spChg chg="del mod topLvl">
          <ac:chgData name="fun shao" userId="c82bc87efd163116" providerId="LiveId" clId="{8C36355B-13F6-4E67-A61B-DE3166D4C3D1}" dt="2022-11-30T04:04:50.868" v="2068" actId="478"/>
          <ac:spMkLst>
            <pc:docMk/>
            <pc:sldMk cId="2846112455" sldId="262"/>
            <ac:spMk id="14" creationId="{809DA9F1-4CB5-AD04-8C0A-DB2D83FC555B}"/>
          </ac:spMkLst>
        </pc:spChg>
        <pc:spChg chg="add mod ord topLvl">
          <ac:chgData name="fun shao" userId="c82bc87efd163116" providerId="LiveId" clId="{8C36355B-13F6-4E67-A61B-DE3166D4C3D1}" dt="2022-12-07T07:15:07.098" v="3220" actId="207"/>
          <ac:spMkLst>
            <pc:docMk/>
            <pc:sldMk cId="2846112455" sldId="262"/>
            <ac:spMk id="22" creationId="{B32E5C80-AD31-DB32-F618-3CDCEEC69829}"/>
          </ac:spMkLst>
        </pc:spChg>
        <pc:spChg chg="add 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27" creationId="{767DCDE8-F178-212C-81E4-014AFD863DC6}"/>
          </ac:spMkLst>
        </pc:spChg>
        <pc:spChg chg="add mod topLvl">
          <ac:chgData name="fun shao" userId="c82bc87efd163116" providerId="LiveId" clId="{8C36355B-13F6-4E67-A61B-DE3166D4C3D1}" dt="2022-12-07T07:05:04.675" v="3192" actId="1038"/>
          <ac:spMkLst>
            <pc:docMk/>
            <pc:sldMk cId="2846112455" sldId="262"/>
            <ac:spMk id="30" creationId="{D06A59D5-6BE3-5A42-093D-4095F23E73FF}"/>
          </ac:spMkLst>
        </pc:spChg>
        <pc:spChg chg="add mod ord topLvl">
          <ac:chgData name="fun shao" userId="c82bc87efd163116" providerId="LiveId" clId="{8C36355B-13F6-4E67-A61B-DE3166D4C3D1}" dt="2022-12-07T07:10:08.882" v="3203" actId="166"/>
          <ac:spMkLst>
            <pc:docMk/>
            <pc:sldMk cId="2846112455" sldId="262"/>
            <ac:spMk id="31" creationId="{FA19F6AF-4751-F9BE-B07F-81EDEEFE0C8E}"/>
          </ac:spMkLst>
        </pc:spChg>
        <pc:spChg chg="add 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36" creationId="{70B5CECC-FC99-8300-7AFD-42384B717A56}"/>
          </ac:spMkLst>
        </pc:spChg>
        <pc:spChg chg="add 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37" creationId="{6BDE3F29-5114-C805-E82E-9F4F22D51106}"/>
          </ac:spMkLst>
        </pc:spChg>
        <pc:spChg chg="del mod topLvl">
          <ac:chgData name="fun shao" userId="c82bc87efd163116" providerId="LiveId" clId="{8C36355B-13F6-4E67-A61B-DE3166D4C3D1}" dt="2022-11-30T02:47:30.757" v="1459" actId="478"/>
          <ac:spMkLst>
            <pc:docMk/>
            <pc:sldMk cId="2846112455" sldId="262"/>
            <ac:spMk id="39" creationId="{CB5C3C92-C6E5-DE96-E6D9-F88A8B85F10C}"/>
          </ac:spMkLst>
        </pc:spChg>
        <pc:spChg chg="del mod topLvl">
          <ac:chgData name="fun shao" userId="c82bc87efd163116" providerId="LiveId" clId="{8C36355B-13F6-4E67-A61B-DE3166D4C3D1}" dt="2022-11-30T03:10:58.609" v="1610" actId="478"/>
          <ac:spMkLst>
            <pc:docMk/>
            <pc:sldMk cId="2846112455" sldId="262"/>
            <ac:spMk id="41" creationId="{FDDDC7F8-17E7-8F94-332C-3F9CB648D1A8}"/>
          </ac:spMkLst>
        </pc:spChg>
        <pc:spChg chg="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42" creationId="{B1B15BF8-DEE1-A809-0380-E81D9AB30BD9}"/>
          </ac:spMkLst>
        </pc:spChg>
        <pc:spChg chg="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44" creationId="{4FCCF8B6-C8E7-9121-4745-64191318659B}"/>
          </ac:spMkLst>
        </pc:spChg>
        <pc:spChg chg="add mod topLvl">
          <ac:chgData name="fun shao" userId="c82bc87efd163116" providerId="LiveId" clId="{8C36355B-13F6-4E67-A61B-DE3166D4C3D1}" dt="2022-12-07T07:08:07.558" v="3195" actId="14861"/>
          <ac:spMkLst>
            <pc:docMk/>
            <pc:sldMk cId="2846112455" sldId="262"/>
            <ac:spMk id="47" creationId="{C20308A3-DA4C-8B64-99C5-3634AC55B2B3}"/>
          </ac:spMkLst>
        </pc:spChg>
        <pc:spChg chg="add del mod">
          <ac:chgData name="fun shao" userId="c82bc87efd163116" providerId="LiveId" clId="{8C36355B-13F6-4E67-A61B-DE3166D4C3D1}" dt="2022-11-30T03:22:33.638" v="1790" actId="478"/>
          <ac:spMkLst>
            <pc:docMk/>
            <pc:sldMk cId="2846112455" sldId="262"/>
            <ac:spMk id="55" creationId="{CC3B8C9C-E6A8-51E0-5DCE-3D1249E67947}"/>
          </ac:spMkLst>
        </pc:spChg>
        <pc:spChg chg="add 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56" creationId="{05D1D4D3-5576-4B0F-F48D-82A69B8E4E09}"/>
          </ac:spMkLst>
        </pc:spChg>
        <pc:spChg chg="add 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68" creationId="{76ECD7D3-692D-55ED-A72D-24912B2DC379}"/>
          </ac:spMkLst>
        </pc:spChg>
        <pc:spChg chg="add 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74" creationId="{5890A835-19F0-BD43-EEDA-41660DE3EA34}"/>
          </ac:spMkLst>
        </pc:spChg>
        <pc:spChg chg="add del mod">
          <ac:chgData name="fun shao" userId="c82bc87efd163116" providerId="LiveId" clId="{8C36355B-13F6-4E67-A61B-DE3166D4C3D1}" dt="2022-11-30T03:41:41.075" v="1981" actId="478"/>
          <ac:spMkLst>
            <pc:docMk/>
            <pc:sldMk cId="2846112455" sldId="262"/>
            <ac:spMk id="75" creationId="{2112851F-F045-2A0F-D92E-76AFDD01750A}"/>
          </ac:spMkLst>
        </pc:spChg>
        <pc:spChg chg="add del mod">
          <ac:chgData name="fun shao" userId="c82bc87efd163116" providerId="LiveId" clId="{8C36355B-13F6-4E67-A61B-DE3166D4C3D1}" dt="2022-11-30T04:23:43.498" v="2151" actId="478"/>
          <ac:spMkLst>
            <pc:docMk/>
            <pc:sldMk cId="2846112455" sldId="262"/>
            <ac:spMk id="76" creationId="{4CAA045F-5904-ABE5-C8A7-0825500314E2}"/>
          </ac:spMkLst>
        </pc:spChg>
        <pc:spChg chg="add 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77" creationId="{4ED7ABF5-9C36-F6D4-EAC6-6422FC6D06D2}"/>
          </ac:spMkLst>
        </pc:spChg>
        <pc:spChg chg="add del mod">
          <ac:chgData name="fun shao" userId="c82bc87efd163116" providerId="LiveId" clId="{8C36355B-13F6-4E67-A61B-DE3166D4C3D1}" dt="2022-11-30T04:23:38.341" v="2150" actId="478"/>
          <ac:spMkLst>
            <pc:docMk/>
            <pc:sldMk cId="2846112455" sldId="262"/>
            <ac:spMk id="78" creationId="{2C996FA9-C5B0-2E21-EFA0-016CD8BF7954}"/>
          </ac:spMkLst>
        </pc:spChg>
        <pc:spChg chg="add 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79" creationId="{0B4EA99F-2863-1F73-E7CD-2EDEB6CEB08A}"/>
          </ac:spMkLst>
        </pc:spChg>
        <pc:spChg chg="add 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80" creationId="{FFAA0B70-5769-7CB6-B0CC-4781406FD925}"/>
          </ac:spMkLst>
        </pc:spChg>
        <pc:spChg chg="add mod topLvl">
          <ac:chgData name="fun shao" userId="c82bc87efd163116" providerId="LiveId" clId="{8C36355B-13F6-4E67-A61B-DE3166D4C3D1}" dt="2022-12-07T07:13:19.969" v="3209" actId="14838"/>
          <ac:spMkLst>
            <pc:docMk/>
            <pc:sldMk cId="2846112455" sldId="262"/>
            <ac:spMk id="87" creationId="{AA82899C-B8EE-CE7B-C03F-6A8C3C1D2EB7}"/>
          </ac:spMkLst>
        </pc:spChg>
        <pc:spChg chg="add mod topLvl">
          <ac:chgData name="fun shao" userId="c82bc87efd163116" providerId="LiveId" clId="{8C36355B-13F6-4E67-A61B-DE3166D4C3D1}" dt="2022-12-07T07:13:19.969" v="3209" actId="14838"/>
          <ac:spMkLst>
            <pc:docMk/>
            <pc:sldMk cId="2846112455" sldId="262"/>
            <ac:spMk id="88" creationId="{36F7D1DD-2F24-43BF-06CE-983E33F33D4D}"/>
          </ac:spMkLst>
        </pc:spChg>
        <pc:spChg chg="add del mod">
          <ac:chgData name="fun shao" userId="c82bc87efd163116" providerId="LiveId" clId="{8C36355B-13F6-4E67-A61B-DE3166D4C3D1}" dt="2022-11-30T04:05:42.756" v="2087" actId="478"/>
          <ac:spMkLst>
            <pc:docMk/>
            <pc:sldMk cId="2846112455" sldId="262"/>
            <ac:spMk id="89" creationId="{1ECDA04F-C39E-1F76-BB1D-690F1E3974F4}"/>
          </ac:spMkLst>
        </pc:spChg>
        <pc:spChg chg="add del mod">
          <ac:chgData name="fun shao" userId="c82bc87efd163116" providerId="LiveId" clId="{8C36355B-13F6-4E67-A61B-DE3166D4C3D1}" dt="2022-11-30T04:05:54.912" v="2094" actId="478"/>
          <ac:spMkLst>
            <pc:docMk/>
            <pc:sldMk cId="2846112455" sldId="262"/>
            <ac:spMk id="90" creationId="{63B3864B-AE1E-2149-14A2-D110B2F0CC93}"/>
          </ac:spMkLst>
        </pc:spChg>
        <pc:spChg chg="add mod topLvl">
          <ac:chgData name="fun shao" userId="c82bc87efd163116" providerId="LiveId" clId="{8C36355B-13F6-4E67-A61B-DE3166D4C3D1}" dt="2022-12-07T07:14:00.788" v="3219" actId="1037"/>
          <ac:spMkLst>
            <pc:docMk/>
            <pc:sldMk cId="2846112455" sldId="262"/>
            <ac:spMk id="93" creationId="{1B8DF011-29D5-C428-13E0-75FE50FF6BDF}"/>
          </ac:spMkLst>
        </pc:spChg>
        <pc:spChg chg="add 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108" creationId="{C04AABA6-F74F-2202-B0A6-F7AFB5B04FAF}"/>
          </ac:spMkLst>
        </pc:spChg>
        <pc:spChg chg="add mod topLvl">
          <ac:chgData name="fun shao" userId="c82bc87efd163116" providerId="LiveId" clId="{8C36355B-13F6-4E67-A61B-DE3166D4C3D1}" dt="2022-12-07T07:04:55.304" v="3186"/>
          <ac:spMkLst>
            <pc:docMk/>
            <pc:sldMk cId="2846112455" sldId="262"/>
            <ac:spMk id="110" creationId="{512241D9-8FF6-392A-BCC9-5152EFCC73D6}"/>
          </ac:spMkLst>
        </pc:spChg>
        <pc:grpChg chg="add mod">
          <ac:chgData name="fun shao" userId="c82bc87efd163116" providerId="LiveId" clId="{8C36355B-13F6-4E67-A61B-DE3166D4C3D1}" dt="2022-12-07T07:04:55.304" v="3186"/>
          <ac:grpSpMkLst>
            <pc:docMk/>
            <pc:sldMk cId="2846112455" sldId="262"/>
            <ac:grpSpMk id="2" creationId="{AF61EB65-8724-7903-5CFC-A5ACF74ADBBB}"/>
          </ac:grpSpMkLst>
        </pc:grpChg>
        <pc:grpChg chg="del mod topLvl">
          <ac:chgData name="fun shao" userId="c82bc87efd163116" providerId="LiveId" clId="{8C36355B-13F6-4E67-A61B-DE3166D4C3D1}" dt="2022-11-30T02:59:35.814" v="1468" actId="165"/>
          <ac:grpSpMkLst>
            <pc:docMk/>
            <pc:sldMk cId="2846112455" sldId="262"/>
            <ac:grpSpMk id="10" creationId="{527C5C11-D89C-74D5-E18A-805B516A8275}"/>
          </ac:grpSpMkLst>
        </pc:grpChg>
        <pc:grpChg chg="del mod topLvl">
          <ac:chgData name="fun shao" userId="c82bc87efd163116" providerId="LiveId" clId="{8C36355B-13F6-4E67-A61B-DE3166D4C3D1}" dt="2022-11-30T04:04:31.939" v="2061" actId="165"/>
          <ac:grpSpMkLst>
            <pc:docMk/>
            <pc:sldMk cId="2846112455" sldId="262"/>
            <ac:grpSpMk id="11" creationId="{5AC90ECF-E59E-3533-65E5-72EE149CDCAC}"/>
          </ac:grpSpMkLst>
        </pc:grpChg>
        <pc:grpChg chg="del mod topLvl">
          <ac:chgData name="fun shao" userId="c82bc87efd163116" providerId="LiveId" clId="{8C36355B-13F6-4E67-A61B-DE3166D4C3D1}" dt="2022-11-30T03:14:38.485" v="1680" actId="165"/>
          <ac:grpSpMkLst>
            <pc:docMk/>
            <pc:sldMk cId="2846112455" sldId="262"/>
            <ac:grpSpMk id="12" creationId="{2D11FD5C-095B-B8BC-F38E-0E910BF63684}"/>
          </ac:grpSpMkLst>
        </pc:grpChg>
        <pc:grpChg chg="del mod topLvl">
          <ac:chgData name="fun shao" userId="c82bc87efd163116" providerId="LiveId" clId="{8C36355B-13F6-4E67-A61B-DE3166D4C3D1}" dt="2022-11-30T02:43:13.429" v="1361" actId="165"/>
          <ac:grpSpMkLst>
            <pc:docMk/>
            <pc:sldMk cId="2846112455" sldId="262"/>
            <ac:grpSpMk id="16" creationId="{B7D18DFB-BF65-5E42-9332-0DA06ECDD9BA}"/>
          </ac:grpSpMkLst>
        </pc:grpChg>
        <pc:grpChg chg="del mod topLvl">
          <ac:chgData name="fun shao" userId="c82bc87efd163116" providerId="LiveId" clId="{8C36355B-13F6-4E67-A61B-DE3166D4C3D1}" dt="2022-11-30T02:41:23.182" v="1358" actId="165"/>
          <ac:grpSpMkLst>
            <pc:docMk/>
            <pc:sldMk cId="2846112455" sldId="262"/>
            <ac:grpSpMk id="38" creationId="{ED61B4DD-7162-457E-CD23-CF849EEA2CFA}"/>
          </ac:grpSpMkLst>
        </pc:grpChg>
        <pc:grpChg chg="del">
          <ac:chgData name="fun shao" userId="c82bc87efd163116" providerId="LiveId" clId="{8C36355B-13F6-4E67-A61B-DE3166D4C3D1}" dt="2022-11-30T02:41:18.370" v="1357" actId="165"/>
          <ac:grpSpMkLst>
            <pc:docMk/>
            <pc:sldMk cId="2846112455" sldId="262"/>
            <ac:grpSpMk id="45" creationId="{836155E1-24DE-1022-28AA-12727397C4F0}"/>
          </ac:grpSpMkLst>
        </pc:grpChg>
        <pc:grpChg chg="add del mod">
          <ac:chgData name="fun shao" userId="c82bc87efd163116" providerId="LiveId" clId="{8C36355B-13F6-4E67-A61B-DE3166D4C3D1}" dt="2022-11-30T04:42:14.612" v="2188" actId="165"/>
          <ac:grpSpMkLst>
            <pc:docMk/>
            <pc:sldMk cId="2846112455" sldId="262"/>
            <ac:grpSpMk id="101" creationId="{E7A2E57A-C141-166D-1F8B-48F42A00C044}"/>
          </ac:grpSpMkLst>
        </pc:grpChg>
        <pc:grpChg chg="add del mod">
          <ac:chgData name="fun shao" userId="c82bc87efd163116" providerId="LiveId" clId="{8C36355B-13F6-4E67-A61B-DE3166D4C3D1}" dt="2022-11-30T04:50:39.779" v="2222" actId="165"/>
          <ac:grpSpMkLst>
            <pc:docMk/>
            <pc:sldMk cId="2846112455" sldId="262"/>
            <ac:grpSpMk id="102" creationId="{14BC7EA2-9A93-D7C7-FA67-E26408852781}"/>
          </ac:grpSpMkLst>
        </pc:grpChg>
        <pc:grpChg chg="add del mod topLvl">
          <ac:chgData name="fun shao" userId="c82bc87efd163116" providerId="LiveId" clId="{8C36355B-13F6-4E67-A61B-DE3166D4C3D1}" dt="2022-11-30T06:23:39.011" v="2413" actId="165"/>
          <ac:grpSpMkLst>
            <pc:docMk/>
            <pc:sldMk cId="2846112455" sldId="262"/>
            <ac:grpSpMk id="105" creationId="{F0BDA7FC-9080-D7FF-FD58-AD30B4D76B55}"/>
          </ac:grpSpMkLst>
        </pc:grpChg>
        <pc:grpChg chg="add del mod topLvl">
          <ac:chgData name="fun shao" userId="c82bc87efd163116" providerId="LiveId" clId="{8C36355B-13F6-4E67-A61B-DE3166D4C3D1}" dt="2022-11-30T06:23:35.017" v="2412" actId="165"/>
          <ac:grpSpMkLst>
            <pc:docMk/>
            <pc:sldMk cId="2846112455" sldId="262"/>
            <ac:grpSpMk id="109" creationId="{E205697C-D6C2-6A89-8960-ABA849F133E0}"/>
          </ac:grpSpMkLst>
        </pc:grpChg>
        <pc:grpChg chg="add del mod">
          <ac:chgData name="fun shao" userId="c82bc87efd163116" providerId="LiveId" clId="{8C36355B-13F6-4E67-A61B-DE3166D4C3D1}" dt="2022-11-30T06:23:16.584" v="2410" actId="165"/>
          <ac:grpSpMkLst>
            <pc:docMk/>
            <pc:sldMk cId="2846112455" sldId="262"/>
            <ac:grpSpMk id="115" creationId="{4A160BEF-D040-00DF-87E6-F04122EF7E14}"/>
          </ac:grpSpMkLst>
        </pc:grpChg>
        <pc:grpChg chg="add del mod">
          <ac:chgData name="fun shao" userId="c82bc87efd163116" providerId="LiveId" clId="{8C36355B-13F6-4E67-A61B-DE3166D4C3D1}" dt="2022-11-30T06:27:44.931" v="2474" actId="165"/>
          <ac:grpSpMkLst>
            <pc:docMk/>
            <pc:sldMk cId="2846112455" sldId="262"/>
            <ac:grpSpMk id="121" creationId="{3C75BE98-9616-0236-55ED-299424A33BB6}"/>
          </ac:grpSpMkLst>
        </pc:grpChg>
        <pc:grpChg chg="add del mod">
          <ac:chgData name="fun shao" userId="c82bc87efd163116" providerId="LiveId" clId="{8C36355B-13F6-4E67-A61B-DE3166D4C3D1}" dt="2022-12-02T11:17:59.090" v="2536" actId="165"/>
          <ac:grpSpMkLst>
            <pc:docMk/>
            <pc:sldMk cId="2846112455" sldId="262"/>
            <ac:grpSpMk id="125" creationId="{684983D1-278D-4DA2-1B3E-F94FA8B357F6}"/>
          </ac:grpSpMkLst>
        </pc:grpChg>
        <pc:picChg chg="mod ord topLvl">
          <ac:chgData name="fun shao" userId="c82bc87efd163116" providerId="LiveId" clId="{8C36355B-13F6-4E67-A61B-DE3166D4C3D1}" dt="2022-12-07T07:11:13.216" v="3205" actId="14861"/>
          <ac:picMkLst>
            <pc:docMk/>
            <pc:sldMk cId="2846112455" sldId="262"/>
            <ac:picMk id="3" creationId="{B2EEA2E2-AC07-C8A1-506D-35A4B54D239F}"/>
          </ac:picMkLst>
        </pc:picChg>
        <pc:picChg chg="add del mod">
          <ac:chgData name="fun shao" userId="c82bc87efd163116" providerId="LiveId" clId="{8C36355B-13F6-4E67-A61B-DE3166D4C3D1}" dt="2022-11-30T04:02:47.513" v="2042" actId="478"/>
          <ac:picMkLst>
            <pc:docMk/>
            <pc:sldMk cId="2846112455" sldId="262"/>
            <ac:picMk id="82" creationId="{C24CDC1B-D379-F3CB-E4D4-6ED25F98B31F}"/>
          </ac:picMkLst>
        </pc:picChg>
        <pc:picChg chg="add del mod">
          <ac:chgData name="fun shao" userId="c82bc87efd163116" providerId="LiveId" clId="{8C36355B-13F6-4E67-A61B-DE3166D4C3D1}" dt="2022-11-30T04:28:03.934" v="2169" actId="478"/>
          <ac:picMkLst>
            <pc:docMk/>
            <pc:sldMk cId="2846112455" sldId="262"/>
            <ac:picMk id="84" creationId="{51CBA7DA-1204-6FAF-7B61-8FDE3A58EC1A}"/>
          </ac:picMkLst>
        </pc:picChg>
        <pc:picChg chg="add mod topLvl">
          <ac:chgData name="fun shao" userId="c82bc87efd163116" providerId="LiveId" clId="{8C36355B-13F6-4E67-A61B-DE3166D4C3D1}" dt="2022-12-07T07:09:04.611" v="3199" actId="1076"/>
          <ac:picMkLst>
            <pc:docMk/>
            <pc:sldMk cId="2846112455" sldId="262"/>
            <ac:picMk id="86" creationId="{6EAE8B9C-44F1-84E6-3AE4-9CEB23FD7BF9}"/>
          </ac:picMkLst>
        </pc:picChg>
        <pc:picChg chg="add mod topLvl">
          <ac:chgData name="fun shao" userId="c82bc87efd163116" providerId="LiveId" clId="{8C36355B-13F6-4E67-A61B-DE3166D4C3D1}" dt="2022-12-07T07:04:55.304" v="3186"/>
          <ac:picMkLst>
            <pc:docMk/>
            <pc:sldMk cId="2846112455" sldId="262"/>
            <ac:picMk id="92" creationId="{5CF7F903-A536-862B-83B7-65BBF34433DE}"/>
          </ac:picMkLst>
        </pc:picChg>
        <pc:picChg chg="add del mod">
          <ac:chgData name="fun shao" userId="c82bc87efd163116" providerId="LiveId" clId="{8C36355B-13F6-4E67-A61B-DE3166D4C3D1}" dt="2022-11-30T04:31:38.174" v="2185" actId="478"/>
          <ac:picMkLst>
            <pc:docMk/>
            <pc:sldMk cId="2846112455" sldId="262"/>
            <ac:picMk id="98" creationId="{83D91BAD-30A6-DAEB-E2B3-878315FC44F6}"/>
          </ac:picMkLst>
        </pc:picChg>
        <pc:picChg chg="add del mod topLvl">
          <ac:chgData name="fun shao" userId="c82bc87efd163116" providerId="LiveId" clId="{8C36355B-13F6-4E67-A61B-DE3166D4C3D1}" dt="2022-11-30T04:51:09.565" v="2226" actId="478"/>
          <ac:picMkLst>
            <pc:docMk/>
            <pc:sldMk cId="2846112455" sldId="262"/>
            <ac:picMk id="100" creationId="{041B206E-1F1C-CBEE-D5E4-106166E2E87E}"/>
          </ac:picMkLst>
        </pc:picChg>
        <pc:picChg chg="add mod topLvl">
          <ac:chgData name="fun shao" userId="c82bc87efd163116" providerId="LiveId" clId="{8C36355B-13F6-4E67-A61B-DE3166D4C3D1}" dt="2022-12-07T07:04:55.304" v="3186"/>
          <ac:picMkLst>
            <pc:docMk/>
            <pc:sldMk cId="2846112455" sldId="262"/>
            <ac:picMk id="104" creationId="{56079316-C2FD-2058-EA3A-761F148871B8}"/>
          </ac:picMkLst>
        </pc:picChg>
        <pc:picChg chg="add del mod">
          <ac:chgData name="fun shao" userId="c82bc87efd163116" providerId="LiveId" clId="{8C36355B-13F6-4E67-A61B-DE3166D4C3D1}" dt="2022-11-30T06:11:04.295" v="2291" actId="478"/>
          <ac:picMkLst>
            <pc:docMk/>
            <pc:sldMk cId="2846112455" sldId="262"/>
            <ac:picMk id="112" creationId="{9C4FD18A-CB57-6478-F054-6C9E20FE654B}"/>
          </ac:picMkLst>
        </pc:picChg>
        <pc:picChg chg="add mod topLvl">
          <ac:chgData name="fun shao" userId="c82bc87efd163116" providerId="LiveId" clId="{8C36355B-13F6-4E67-A61B-DE3166D4C3D1}" dt="2022-12-07T07:04:55.304" v="3186"/>
          <ac:picMkLst>
            <pc:docMk/>
            <pc:sldMk cId="2846112455" sldId="262"/>
            <ac:picMk id="114" creationId="{02725CE1-934F-96B9-8395-09F4C7E4743A}"/>
          </ac:picMkLst>
        </pc:picChg>
        <pc:cxnChg chg="mod topLvl">
          <ac:chgData name="fun shao" userId="c82bc87efd163116" providerId="LiveId" clId="{8C36355B-13F6-4E67-A61B-DE3166D4C3D1}" dt="2022-12-07T07:08:07.558" v="3195" actId="14861"/>
          <ac:cxnSpMkLst>
            <pc:docMk/>
            <pc:sldMk cId="2846112455" sldId="262"/>
            <ac:cxnSpMk id="4" creationId="{C1409422-6258-BA0A-F9B5-8DF3D9F82702}"/>
          </ac:cxnSpMkLst>
        </pc:cxnChg>
        <pc:cxnChg chg="add mod topLvl">
          <ac:chgData name="fun shao" userId="c82bc87efd163116" providerId="LiveId" clId="{8C36355B-13F6-4E67-A61B-DE3166D4C3D1}" dt="2022-12-07T07:08:07.558" v="3195" actId="14861"/>
          <ac:cxnSpMkLst>
            <pc:docMk/>
            <pc:sldMk cId="2846112455" sldId="262"/>
            <ac:cxnSpMk id="5" creationId="{2EF85EFE-F02F-DF75-C837-875918896201}"/>
          </ac:cxnSpMkLst>
        </pc:cxnChg>
        <pc:cxnChg chg="mod ord topLvl">
          <ac:chgData name="fun shao" userId="c82bc87efd163116" providerId="LiveId" clId="{8C36355B-13F6-4E67-A61B-DE3166D4C3D1}" dt="2022-12-07T07:09:42.466" v="3201" actId="167"/>
          <ac:cxnSpMkLst>
            <pc:docMk/>
            <pc:sldMk cId="2846112455" sldId="262"/>
            <ac:cxnSpMk id="6" creationId="{09D84DF8-C29E-796A-5912-23777AA9DB58}"/>
          </ac:cxnSpMkLst>
        </pc:cxnChg>
        <pc:cxnChg chg="mod ord topLvl">
          <ac:chgData name="fun shao" userId="c82bc87efd163116" providerId="LiveId" clId="{8C36355B-13F6-4E67-A61B-DE3166D4C3D1}" dt="2022-12-07T07:08:07.558" v="3195" actId="14861"/>
          <ac:cxnSpMkLst>
            <pc:docMk/>
            <pc:sldMk cId="2846112455" sldId="262"/>
            <ac:cxnSpMk id="13" creationId="{BD7D056B-320A-8D6E-AB1F-9E4951126755}"/>
          </ac:cxnSpMkLst>
        </pc:cxnChg>
        <pc:cxnChg chg="add mod topLvl">
          <ac:chgData name="fun shao" userId="c82bc87efd163116" providerId="LiveId" clId="{8C36355B-13F6-4E67-A61B-DE3166D4C3D1}" dt="2022-12-07T07:09:33.921" v="3200" actId="14861"/>
          <ac:cxnSpMkLst>
            <pc:docMk/>
            <pc:sldMk cId="2846112455" sldId="262"/>
            <ac:cxnSpMk id="17" creationId="{8CE9395B-701C-2B34-2C99-E1CB2AD6B64B}"/>
          </ac:cxnSpMkLst>
        </pc:cxnChg>
        <pc:cxnChg chg="del mod topLvl">
          <ac:chgData name="fun shao" userId="c82bc87efd163116" providerId="LiveId" clId="{8C36355B-13F6-4E67-A61B-DE3166D4C3D1}" dt="2022-11-30T02:43:34.150" v="1364" actId="478"/>
          <ac:cxnSpMkLst>
            <pc:docMk/>
            <pc:sldMk cId="2846112455" sldId="262"/>
            <ac:cxnSpMk id="19" creationId="{BAFC1414-D8F4-4A25-C709-98CFFAD76F64}"/>
          </ac:cxnSpMkLst>
        </pc:cxnChg>
        <pc:cxnChg chg="mod ord topLvl">
          <ac:chgData name="fun shao" userId="c82bc87efd163116" providerId="LiveId" clId="{8C36355B-13F6-4E67-A61B-DE3166D4C3D1}" dt="2022-12-07T07:16:21.430" v="3222" actId="166"/>
          <ac:cxnSpMkLst>
            <pc:docMk/>
            <pc:sldMk cId="2846112455" sldId="262"/>
            <ac:cxnSpMk id="24" creationId="{A3BCCD38-F443-6B3B-0FF4-73DC12F85850}"/>
          </ac:cxnSpMkLst>
        </pc:cxnChg>
        <pc:cxnChg chg="add mod ord topLvl">
          <ac:chgData name="fun shao" userId="c82bc87efd163116" providerId="LiveId" clId="{8C36355B-13F6-4E67-A61B-DE3166D4C3D1}" dt="2022-12-07T07:08:07.558" v="3195" actId="14861"/>
          <ac:cxnSpMkLst>
            <pc:docMk/>
            <pc:sldMk cId="2846112455" sldId="262"/>
            <ac:cxnSpMk id="25" creationId="{7008CCD4-1EF4-05A9-2C18-DDD3403B4A73}"/>
          </ac:cxnSpMkLst>
        </pc:cxnChg>
        <pc:cxnChg chg="add mod topLvl">
          <ac:chgData name="fun shao" userId="c82bc87efd163116" providerId="LiveId" clId="{8C36355B-13F6-4E67-A61B-DE3166D4C3D1}" dt="2022-12-07T07:08:07.558" v="3195" actId="14861"/>
          <ac:cxnSpMkLst>
            <pc:docMk/>
            <pc:sldMk cId="2846112455" sldId="262"/>
            <ac:cxnSpMk id="28" creationId="{8405E6DD-395F-D421-D197-C2F4A04326B9}"/>
          </ac:cxnSpMkLst>
        </pc:cxnChg>
        <pc:cxnChg chg="add del mod topLvl">
          <ac:chgData name="fun shao" userId="c82bc87efd163116" providerId="LiveId" clId="{8C36355B-13F6-4E67-A61B-DE3166D4C3D1}" dt="2022-11-30T05:43:46.890" v="2278" actId="478"/>
          <ac:cxnSpMkLst>
            <pc:docMk/>
            <pc:sldMk cId="2846112455" sldId="262"/>
            <ac:cxnSpMk id="33" creationId="{0BA6A5C1-EA4E-1B95-3BA6-05DDBF4E5388}"/>
          </ac:cxnSpMkLst>
        </pc:cxnChg>
        <pc:cxnChg chg="add mod topLvl">
          <ac:chgData name="fun shao" userId="c82bc87efd163116" providerId="LiveId" clId="{8C36355B-13F6-4E67-A61B-DE3166D4C3D1}" dt="2022-12-07T07:04:55.304" v="3186"/>
          <ac:cxnSpMkLst>
            <pc:docMk/>
            <pc:sldMk cId="2846112455" sldId="262"/>
            <ac:cxnSpMk id="40" creationId="{11F3ED60-55B7-05C3-413B-69AC09009D0A}"/>
          </ac:cxnSpMkLst>
        </pc:cxnChg>
        <pc:cxnChg chg="add mod ord topLvl">
          <ac:chgData name="fun shao" userId="c82bc87efd163116" providerId="LiveId" clId="{8C36355B-13F6-4E67-A61B-DE3166D4C3D1}" dt="2022-12-07T07:17:09.741" v="3229" actId="171"/>
          <ac:cxnSpMkLst>
            <pc:docMk/>
            <pc:sldMk cId="2846112455" sldId="262"/>
            <ac:cxnSpMk id="48" creationId="{9CB72CD0-2F10-AD67-6538-4CE76FABECF9}"/>
          </ac:cxnSpMkLst>
        </pc:cxnChg>
        <pc:cxnChg chg="add mod topLvl">
          <ac:chgData name="fun shao" userId="c82bc87efd163116" providerId="LiveId" clId="{8C36355B-13F6-4E67-A61B-DE3166D4C3D1}" dt="2022-12-07T07:12:04.511" v="3208" actId="14100"/>
          <ac:cxnSpMkLst>
            <pc:docMk/>
            <pc:sldMk cId="2846112455" sldId="262"/>
            <ac:cxnSpMk id="57" creationId="{6DEDC783-1CB5-AC6A-FC2B-C0BD98F8B82B}"/>
          </ac:cxnSpMkLst>
        </pc:cxnChg>
        <pc:cxnChg chg="add del mod">
          <ac:chgData name="fun shao" userId="c82bc87efd163116" providerId="LiveId" clId="{8C36355B-13F6-4E67-A61B-DE3166D4C3D1}" dt="2022-11-30T03:25:44.027" v="1827"/>
          <ac:cxnSpMkLst>
            <pc:docMk/>
            <pc:sldMk cId="2846112455" sldId="262"/>
            <ac:cxnSpMk id="60" creationId="{FD28CE25-9A67-4264-4CC8-1C7799532A22}"/>
          </ac:cxnSpMkLst>
        </pc:cxnChg>
        <pc:cxnChg chg="add mod ord topLvl">
          <ac:chgData name="fun shao" userId="c82bc87efd163116" providerId="LiveId" clId="{8C36355B-13F6-4E67-A61B-DE3166D4C3D1}" dt="2022-12-07T07:08:19.270" v="3196" actId="167"/>
          <ac:cxnSpMkLst>
            <pc:docMk/>
            <pc:sldMk cId="2846112455" sldId="262"/>
            <ac:cxnSpMk id="66" creationId="{E4CBD8EA-B5C2-FBF5-D755-2F3E2F0BABCE}"/>
          </ac:cxnSpMkLst>
        </pc:cxnChg>
        <pc:cxnChg chg="add mod topLvl">
          <ac:chgData name="fun shao" userId="c82bc87efd163116" providerId="LiveId" clId="{8C36355B-13F6-4E67-A61B-DE3166D4C3D1}" dt="2022-12-07T07:04:55.304" v="3186"/>
          <ac:cxnSpMkLst>
            <pc:docMk/>
            <pc:sldMk cId="2846112455" sldId="262"/>
            <ac:cxnSpMk id="70" creationId="{7D5F16FD-BE1A-8D90-7AA0-C8C990953BF1}"/>
          </ac:cxnSpMkLst>
        </pc:cxnChg>
        <pc:cxnChg chg="add mod ord topLvl">
          <ac:chgData name="fun shao" userId="c82bc87efd163116" providerId="LiveId" clId="{8C36355B-13F6-4E67-A61B-DE3166D4C3D1}" dt="2022-12-07T07:08:07.558" v="3195" actId="14861"/>
          <ac:cxnSpMkLst>
            <pc:docMk/>
            <pc:sldMk cId="2846112455" sldId="262"/>
            <ac:cxnSpMk id="119" creationId="{2E63D0C5-1222-070F-04E4-F3039714B135}"/>
          </ac:cxnSpMkLst>
        </pc:cxnChg>
        <pc:cxnChg chg="add del mod">
          <ac:chgData name="fun shao" userId="c82bc87efd163116" providerId="LiveId" clId="{8C36355B-13F6-4E67-A61B-DE3166D4C3D1}" dt="2022-11-30T06:30:39.037" v="2519" actId="478"/>
          <ac:cxnSpMkLst>
            <pc:docMk/>
            <pc:sldMk cId="2846112455" sldId="262"/>
            <ac:cxnSpMk id="122" creationId="{5270F2CB-6F21-B97A-DD75-470DF93A836C}"/>
          </ac:cxnSpMkLst>
        </pc:cxnChg>
      </pc:sldChg>
      <pc:sldChg chg="addSp delSp modSp new mod">
        <pc:chgData name="fun shao" userId="c82bc87efd163116" providerId="LiveId" clId="{8C36355B-13F6-4E67-A61B-DE3166D4C3D1}" dt="2022-12-04T04:19:39.285" v="3137" actId="478"/>
        <pc:sldMkLst>
          <pc:docMk/>
          <pc:sldMk cId="1922615007" sldId="263"/>
        </pc:sldMkLst>
        <pc:spChg chg="del">
          <ac:chgData name="fun shao" userId="c82bc87efd163116" providerId="LiveId" clId="{8C36355B-13F6-4E67-A61B-DE3166D4C3D1}" dt="2022-12-02T12:11:49.814" v="2605" actId="478"/>
          <ac:spMkLst>
            <pc:docMk/>
            <pc:sldMk cId="1922615007" sldId="263"/>
            <ac:spMk id="2" creationId="{A5ADB22E-BEF7-EE82-4236-423D62FA73D3}"/>
          </ac:spMkLst>
        </pc:spChg>
        <pc:spChg chg="del">
          <ac:chgData name="fun shao" userId="c82bc87efd163116" providerId="LiveId" clId="{8C36355B-13F6-4E67-A61B-DE3166D4C3D1}" dt="2022-12-02T12:11:49.814" v="2605" actId="478"/>
          <ac:spMkLst>
            <pc:docMk/>
            <pc:sldMk cId="1922615007" sldId="263"/>
            <ac:spMk id="3" creationId="{A2A2B7BC-104D-8218-B901-EF239FE5001E}"/>
          </ac:spMkLst>
        </pc:spChg>
        <pc:spChg chg="add mod">
          <ac:chgData name="fun shao" userId="c82bc87efd163116" providerId="LiveId" clId="{8C36355B-13F6-4E67-A61B-DE3166D4C3D1}" dt="2022-12-04T04:19:36.799" v="3136" actId="207"/>
          <ac:spMkLst>
            <pc:docMk/>
            <pc:sldMk cId="1922615007" sldId="263"/>
            <ac:spMk id="4" creationId="{A840FD70-DB93-B0C9-C926-C373E999446C}"/>
          </ac:spMkLst>
        </pc:spChg>
        <pc:spChg chg="add mod">
          <ac:chgData name="fun shao" userId="c82bc87efd163116" providerId="LiveId" clId="{8C36355B-13F6-4E67-A61B-DE3166D4C3D1}" dt="2022-12-02T12:19:02.551" v="2670" actId="164"/>
          <ac:spMkLst>
            <pc:docMk/>
            <pc:sldMk cId="1922615007" sldId="263"/>
            <ac:spMk id="5" creationId="{FE6908E1-49FF-3FCC-DB3A-4A598424A60A}"/>
          </ac:spMkLst>
        </pc:spChg>
        <pc:spChg chg="add mod">
          <ac:chgData name="fun shao" userId="c82bc87efd163116" providerId="LiveId" clId="{8C36355B-13F6-4E67-A61B-DE3166D4C3D1}" dt="2022-12-02T12:19:02.551" v="2670" actId="164"/>
          <ac:spMkLst>
            <pc:docMk/>
            <pc:sldMk cId="1922615007" sldId="263"/>
            <ac:spMk id="14" creationId="{C5A6A63B-6F1C-8511-8297-F09D8893ACAA}"/>
          </ac:spMkLst>
        </pc:spChg>
        <pc:spChg chg="add mod">
          <ac:chgData name="fun shao" userId="c82bc87efd163116" providerId="LiveId" clId="{8C36355B-13F6-4E67-A61B-DE3166D4C3D1}" dt="2022-12-02T12:19:02.551" v="2670" actId="164"/>
          <ac:spMkLst>
            <pc:docMk/>
            <pc:sldMk cId="1922615007" sldId="263"/>
            <ac:spMk id="15" creationId="{4D3D1BF0-D509-8237-E9FE-8B578C7B14B7}"/>
          </ac:spMkLst>
        </pc:spChg>
        <pc:spChg chg="add mod">
          <ac:chgData name="fun shao" userId="c82bc87efd163116" providerId="LiveId" clId="{8C36355B-13F6-4E67-A61B-DE3166D4C3D1}" dt="2022-12-02T12:19:02.551" v="2670" actId="164"/>
          <ac:spMkLst>
            <pc:docMk/>
            <pc:sldMk cId="1922615007" sldId="263"/>
            <ac:spMk id="16" creationId="{C16424CB-AFD0-19DA-6E35-26E136F4CB2B}"/>
          </ac:spMkLst>
        </pc:spChg>
        <pc:grpChg chg="add mod">
          <ac:chgData name="fun shao" userId="c82bc87efd163116" providerId="LiveId" clId="{8C36355B-13F6-4E67-A61B-DE3166D4C3D1}" dt="2022-12-02T12:19:02.551" v="2670" actId="164"/>
          <ac:grpSpMkLst>
            <pc:docMk/>
            <pc:sldMk cId="1922615007" sldId="263"/>
            <ac:grpSpMk id="17" creationId="{9B15AE23-2F91-8051-4A7C-60B15CF7E648}"/>
          </ac:grpSpMkLst>
        </pc:grpChg>
        <pc:picChg chg="add del mod">
          <ac:chgData name="fun shao" userId="c82bc87efd163116" providerId="LiveId" clId="{8C36355B-13F6-4E67-A61B-DE3166D4C3D1}" dt="2022-12-04T04:19:39.285" v="3137" actId="478"/>
          <ac:picMkLst>
            <pc:docMk/>
            <pc:sldMk cId="1922615007" sldId="263"/>
            <ac:picMk id="3" creationId="{C875C3B7-40C3-788F-6FB4-F044154BAEB7}"/>
          </ac:picMkLst>
        </pc:picChg>
        <pc:cxnChg chg="add del">
          <ac:chgData name="fun shao" userId="c82bc87efd163116" providerId="LiveId" clId="{8C36355B-13F6-4E67-A61B-DE3166D4C3D1}" dt="2022-12-02T12:14:04.324" v="2619" actId="11529"/>
          <ac:cxnSpMkLst>
            <pc:docMk/>
            <pc:sldMk cId="1922615007" sldId="263"/>
            <ac:cxnSpMk id="7" creationId="{FCB8DCC1-7C5A-6422-9C95-113F0F4BEDB0}"/>
          </ac:cxnSpMkLst>
        </pc:cxnChg>
        <pc:cxnChg chg="add mod">
          <ac:chgData name="fun shao" userId="c82bc87efd163116" providerId="LiveId" clId="{8C36355B-13F6-4E67-A61B-DE3166D4C3D1}" dt="2022-12-02T12:19:02.551" v="2670" actId="164"/>
          <ac:cxnSpMkLst>
            <pc:docMk/>
            <pc:sldMk cId="1922615007" sldId="263"/>
            <ac:cxnSpMk id="9" creationId="{AEDFDC3B-ED9D-5549-35D8-F17E84B14850}"/>
          </ac:cxnSpMkLst>
        </pc:cxnChg>
      </pc:sldChg>
      <pc:sldChg chg="addSp delSp modSp new mod">
        <pc:chgData name="fun shao" userId="c82bc87efd163116" providerId="LiveId" clId="{8C36355B-13F6-4E67-A61B-DE3166D4C3D1}" dt="2022-12-02T14:05:52.537" v="2678" actId="1076"/>
        <pc:sldMkLst>
          <pc:docMk/>
          <pc:sldMk cId="2929265860" sldId="264"/>
        </pc:sldMkLst>
        <pc:spChg chg="del">
          <ac:chgData name="fun shao" userId="c82bc87efd163116" providerId="LiveId" clId="{8C36355B-13F6-4E67-A61B-DE3166D4C3D1}" dt="2022-12-02T14:05:30.510" v="2672" actId="478"/>
          <ac:spMkLst>
            <pc:docMk/>
            <pc:sldMk cId="2929265860" sldId="264"/>
            <ac:spMk id="2" creationId="{927B80E4-747F-CA9D-019C-D14025BC7D67}"/>
          </ac:spMkLst>
        </pc:spChg>
        <pc:spChg chg="del">
          <ac:chgData name="fun shao" userId="c82bc87efd163116" providerId="LiveId" clId="{8C36355B-13F6-4E67-A61B-DE3166D4C3D1}" dt="2022-12-02T14:05:30.510" v="2672" actId="478"/>
          <ac:spMkLst>
            <pc:docMk/>
            <pc:sldMk cId="2929265860" sldId="264"/>
            <ac:spMk id="3" creationId="{516B9E28-3B66-0258-CBD7-035A35B80D87}"/>
          </ac:spMkLst>
        </pc:spChg>
        <pc:picChg chg="add mod modCrop">
          <ac:chgData name="fun shao" userId="c82bc87efd163116" providerId="LiveId" clId="{8C36355B-13F6-4E67-A61B-DE3166D4C3D1}" dt="2022-12-02T14:05:52.537" v="2678" actId="1076"/>
          <ac:picMkLst>
            <pc:docMk/>
            <pc:sldMk cId="2929265860" sldId="264"/>
            <ac:picMk id="5" creationId="{456107F2-B42E-6FFF-169F-4CE94B84F7A6}"/>
          </ac:picMkLst>
        </pc:picChg>
      </pc:sldChg>
      <pc:sldChg chg="addSp delSp modSp new mod">
        <pc:chgData name="fun shao" userId="c82bc87efd163116" providerId="LiveId" clId="{8C36355B-13F6-4E67-A61B-DE3166D4C3D1}" dt="2022-12-02T14:10:01.121" v="2686" actId="1076"/>
        <pc:sldMkLst>
          <pc:docMk/>
          <pc:sldMk cId="853988439" sldId="265"/>
        </pc:sldMkLst>
        <pc:spChg chg="del">
          <ac:chgData name="fun shao" userId="c82bc87efd163116" providerId="LiveId" clId="{8C36355B-13F6-4E67-A61B-DE3166D4C3D1}" dt="2022-12-02T14:09:45.140" v="2680" actId="478"/>
          <ac:spMkLst>
            <pc:docMk/>
            <pc:sldMk cId="853988439" sldId="265"/>
            <ac:spMk id="2" creationId="{9B2477C1-3E09-39FE-4205-975D8384132A}"/>
          </ac:spMkLst>
        </pc:spChg>
        <pc:spChg chg="del">
          <ac:chgData name="fun shao" userId="c82bc87efd163116" providerId="LiveId" clId="{8C36355B-13F6-4E67-A61B-DE3166D4C3D1}" dt="2022-12-02T14:09:45.140" v="2680" actId="478"/>
          <ac:spMkLst>
            <pc:docMk/>
            <pc:sldMk cId="853988439" sldId="265"/>
            <ac:spMk id="3" creationId="{BF26E402-4E9C-C6C6-BFAC-A8CCB44191FC}"/>
          </ac:spMkLst>
        </pc:spChg>
        <pc:picChg chg="add mod modCrop">
          <ac:chgData name="fun shao" userId="c82bc87efd163116" providerId="LiveId" clId="{8C36355B-13F6-4E67-A61B-DE3166D4C3D1}" dt="2022-12-02T14:10:01.121" v="2686" actId="1076"/>
          <ac:picMkLst>
            <pc:docMk/>
            <pc:sldMk cId="853988439" sldId="265"/>
            <ac:picMk id="5" creationId="{8AA9486C-D6A4-DA20-1C95-13B9D523D886}"/>
          </ac:picMkLst>
        </pc:picChg>
      </pc:sldChg>
      <pc:sldChg chg="addSp delSp modSp new mod">
        <pc:chgData name="fun shao" userId="c82bc87efd163116" providerId="LiveId" clId="{8C36355B-13F6-4E67-A61B-DE3166D4C3D1}" dt="2022-12-02T16:16:34.184" v="2716" actId="164"/>
        <pc:sldMkLst>
          <pc:docMk/>
          <pc:sldMk cId="3494314486" sldId="266"/>
        </pc:sldMkLst>
        <pc:spChg chg="del">
          <ac:chgData name="fun shao" userId="c82bc87efd163116" providerId="LiveId" clId="{8C36355B-13F6-4E67-A61B-DE3166D4C3D1}" dt="2022-12-02T16:14:20.911" v="2697" actId="478"/>
          <ac:spMkLst>
            <pc:docMk/>
            <pc:sldMk cId="3494314486" sldId="266"/>
            <ac:spMk id="2" creationId="{E2AA5EA5-2633-3421-9AC7-8C5C68DE0F7D}"/>
          </ac:spMkLst>
        </pc:spChg>
        <pc:spChg chg="del">
          <ac:chgData name="fun shao" userId="c82bc87efd163116" providerId="LiveId" clId="{8C36355B-13F6-4E67-A61B-DE3166D4C3D1}" dt="2022-12-02T16:14:20.911" v="2697" actId="478"/>
          <ac:spMkLst>
            <pc:docMk/>
            <pc:sldMk cId="3494314486" sldId="266"/>
            <ac:spMk id="3" creationId="{E69420FA-E5CD-4E35-EACF-9367D8D9428B}"/>
          </ac:spMkLst>
        </pc:spChg>
        <pc:grpChg chg="add mod">
          <ac:chgData name="fun shao" userId="c82bc87efd163116" providerId="LiveId" clId="{8C36355B-13F6-4E67-A61B-DE3166D4C3D1}" dt="2022-12-02T16:16:34.184" v="2716" actId="164"/>
          <ac:grpSpMkLst>
            <pc:docMk/>
            <pc:sldMk cId="3494314486" sldId="266"/>
            <ac:grpSpMk id="8" creationId="{2207D630-CC41-81B3-3E95-D32D4D6A7469}"/>
          </ac:grpSpMkLst>
        </pc:grpChg>
        <pc:picChg chg="add mod modCrop">
          <ac:chgData name="fun shao" userId="c82bc87efd163116" providerId="LiveId" clId="{8C36355B-13F6-4E67-A61B-DE3166D4C3D1}" dt="2022-12-02T16:16:34.184" v="2716" actId="164"/>
          <ac:picMkLst>
            <pc:docMk/>
            <pc:sldMk cId="3494314486" sldId="266"/>
            <ac:picMk id="5" creationId="{C10F5100-8F51-89FC-5519-51E14E74BA9F}"/>
          </ac:picMkLst>
        </pc:picChg>
        <pc:picChg chg="add mod modCrop">
          <ac:chgData name="fun shao" userId="c82bc87efd163116" providerId="LiveId" clId="{8C36355B-13F6-4E67-A61B-DE3166D4C3D1}" dt="2022-12-02T16:16:34.184" v="2716" actId="164"/>
          <ac:picMkLst>
            <pc:docMk/>
            <pc:sldMk cId="3494314486" sldId="266"/>
            <ac:picMk id="7" creationId="{1299FAF2-B0CA-C715-3EFC-04F73EA698D7}"/>
          </ac:picMkLst>
        </pc:picChg>
      </pc:sldChg>
      <pc:sldChg chg="addSp delSp modSp new mod">
        <pc:chgData name="fun shao" userId="c82bc87efd163116" providerId="LiveId" clId="{8C36355B-13F6-4E67-A61B-DE3166D4C3D1}" dt="2022-12-02T17:00:38.339" v="2725" actId="1076"/>
        <pc:sldMkLst>
          <pc:docMk/>
          <pc:sldMk cId="3849923187" sldId="267"/>
        </pc:sldMkLst>
        <pc:spChg chg="del">
          <ac:chgData name="fun shao" userId="c82bc87efd163116" providerId="LiveId" clId="{8C36355B-13F6-4E67-A61B-DE3166D4C3D1}" dt="2022-12-02T17:00:11.171" v="2718" actId="478"/>
          <ac:spMkLst>
            <pc:docMk/>
            <pc:sldMk cId="3849923187" sldId="267"/>
            <ac:spMk id="2" creationId="{B22DFC26-FB44-E606-5058-18B7A7575EBC}"/>
          </ac:spMkLst>
        </pc:spChg>
        <pc:spChg chg="del">
          <ac:chgData name="fun shao" userId="c82bc87efd163116" providerId="LiveId" clId="{8C36355B-13F6-4E67-A61B-DE3166D4C3D1}" dt="2022-12-02T17:00:11.171" v="2718" actId="478"/>
          <ac:spMkLst>
            <pc:docMk/>
            <pc:sldMk cId="3849923187" sldId="267"/>
            <ac:spMk id="3" creationId="{9FB8D961-97E6-6376-BEF3-5A2B2361288E}"/>
          </ac:spMkLst>
        </pc:spChg>
        <pc:picChg chg="add mod modCrop">
          <ac:chgData name="fun shao" userId="c82bc87efd163116" providerId="LiveId" clId="{8C36355B-13F6-4E67-A61B-DE3166D4C3D1}" dt="2022-12-02T17:00:38.339" v="2725" actId="1076"/>
          <ac:picMkLst>
            <pc:docMk/>
            <pc:sldMk cId="3849923187" sldId="267"/>
            <ac:picMk id="5" creationId="{60E63FD1-A9D9-1907-5CB5-3EF33D550BEF}"/>
          </ac:picMkLst>
        </pc:picChg>
      </pc:sldChg>
      <pc:sldChg chg="addSp delSp modSp new mod">
        <pc:chgData name="fun shao" userId="c82bc87efd163116" providerId="LiveId" clId="{8C36355B-13F6-4E67-A61B-DE3166D4C3D1}" dt="2022-12-02T17:35:29.304" v="2836" actId="1076"/>
        <pc:sldMkLst>
          <pc:docMk/>
          <pc:sldMk cId="1816241790" sldId="268"/>
        </pc:sldMkLst>
        <pc:spChg chg="del">
          <ac:chgData name="fun shao" userId="c82bc87efd163116" providerId="LiveId" clId="{8C36355B-13F6-4E67-A61B-DE3166D4C3D1}" dt="2022-12-02T17:14:37.367" v="2727" actId="478"/>
          <ac:spMkLst>
            <pc:docMk/>
            <pc:sldMk cId="1816241790" sldId="268"/>
            <ac:spMk id="2" creationId="{E1CEADC7-4D8D-42DB-F9C6-D266BD40F8B1}"/>
          </ac:spMkLst>
        </pc:spChg>
        <pc:spChg chg="del">
          <ac:chgData name="fun shao" userId="c82bc87efd163116" providerId="LiveId" clId="{8C36355B-13F6-4E67-A61B-DE3166D4C3D1}" dt="2022-12-02T17:14:37.367" v="2727" actId="478"/>
          <ac:spMkLst>
            <pc:docMk/>
            <pc:sldMk cId="1816241790" sldId="268"/>
            <ac:spMk id="3" creationId="{43DF1CB7-2BCB-A42B-A00B-E77DC0396F57}"/>
          </ac:spMkLst>
        </pc:spChg>
        <pc:spChg chg="add del mod">
          <ac:chgData name="fun shao" userId="c82bc87efd163116" providerId="LiveId" clId="{8C36355B-13F6-4E67-A61B-DE3166D4C3D1}" dt="2022-12-02T17:31:46.402" v="2801" actId="478"/>
          <ac:spMkLst>
            <pc:docMk/>
            <pc:sldMk cId="1816241790" sldId="268"/>
            <ac:spMk id="4" creationId="{55D6E60D-808B-6DDE-3304-E61765480280}"/>
          </ac:spMkLst>
        </pc:spChg>
        <pc:spChg chg="add del mod">
          <ac:chgData name="fun shao" userId="c82bc87efd163116" providerId="LiveId" clId="{8C36355B-13F6-4E67-A61B-DE3166D4C3D1}" dt="2022-12-02T17:16:46.813" v="2747" actId="478"/>
          <ac:spMkLst>
            <pc:docMk/>
            <pc:sldMk cId="1816241790" sldId="268"/>
            <ac:spMk id="5" creationId="{2E56895B-D89D-70DD-1C97-34AB41200700}"/>
          </ac:spMkLst>
        </pc:spChg>
        <pc:spChg chg="add mod">
          <ac:chgData name="fun shao" userId="c82bc87efd163116" providerId="LiveId" clId="{8C36355B-13F6-4E67-A61B-DE3166D4C3D1}" dt="2022-12-02T17:30:39.053" v="2795" actId="164"/>
          <ac:spMkLst>
            <pc:docMk/>
            <pc:sldMk cId="1816241790" sldId="268"/>
            <ac:spMk id="8" creationId="{E17A1F89-B0FF-D43F-C400-3C176CE4AAEA}"/>
          </ac:spMkLst>
        </pc:spChg>
        <pc:spChg chg="add mod">
          <ac:chgData name="fun shao" userId="c82bc87efd163116" providerId="LiveId" clId="{8C36355B-13F6-4E67-A61B-DE3166D4C3D1}" dt="2022-12-02T17:30:39.053" v="2795" actId="164"/>
          <ac:spMkLst>
            <pc:docMk/>
            <pc:sldMk cId="1816241790" sldId="268"/>
            <ac:spMk id="15" creationId="{66470260-7308-0387-F8A6-49389A390DEA}"/>
          </ac:spMkLst>
        </pc:spChg>
        <pc:spChg chg="mod topLvl">
          <ac:chgData name="fun shao" userId="c82bc87efd163116" providerId="LiveId" clId="{8C36355B-13F6-4E67-A61B-DE3166D4C3D1}" dt="2022-12-02T17:35:22.168" v="2835" actId="164"/>
          <ac:spMkLst>
            <pc:docMk/>
            <pc:sldMk cId="1816241790" sldId="268"/>
            <ac:spMk id="18" creationId="{396FB8E8-AC92-DA7C-3D55-BAB35AB5CE75}"/>
          </ac:spMkLst>
        </pc:spChg>
        <pc:spChg chg="mod topLvl">
          <ac:chgData name="fun shao" userId="c82bc87efd163116" providerId="LiveId" clId="{8C36355B-13F6-4E67-A61B-DE3166D4C3D1}" dt="2022-12-02T17:35:22.168" v="2835" actId="164"/>
          <ac:spMkLst>
            <pc:docMk/>
            <pc:sldMk cId="1816241790" sldId="268"/>
            <ac:spMk id="20" creationId="{AAD32E64-0503-C3EA-2455-3ED7366D31DE}"/>
          </ac:spMkLst>
        </pc:spChg>
        <pc:spChg chg="mod topLvl">
          <ac:chgData name="fun shao" userId="c82bc87efd163116" providerId="LiveId" clId="{8C36355B-13F6-4E67-A61B-DE3166D4C3D1}" dt="2022-12-02T17:35:22.168" v="2835" actId="164"/>
          <ac:spMkLst>
            <pc:docMk/>
            <pc:sldMk cId="1816241790" sldId="268"/>
            <ac:spMk id="23" creationId="{69CC9DA0-60DB-646C-46D0-B685390A456E}"/>
          </ac:spMkLst>
        </pc:spChg>
        <pc:spChg chg="add mod">
          <ac:chgData name="fun shao" userId="c82bc87efd163116" providerId="LiveId" clId="{8C36355B-13F6-4E67-A61B-DE3166D4C3D1}" dt="2022-12-02T17:35:22.168" v="2835" actId="164"/>
          <ac:spMkLst>
            <pc:docMk/>
            <pc:sldMk cId="1816241790" sldId="268"/>
            <ac:spMk id="30" creationId="{845A5760-CC49-0122-2684-A4848F15949C}"/>
          </ac:spMkLst>
        </pc:spChg>
        <pc:grpChg chg="add del mod">
          <ac:chgData name="fun shao" userId="c82bc87efd163116" providerId="LiveId" clId="{8C36355B-13F6-4E67-A61B-DE3166D4C3D1}" dt="2022-12-02T17:31:47.848" v="2802" actId="478"/>
          <ac:grpSpMkLst>
            <pc:docMk/>
            <pc:sldMk cId="1816241790" sldId="268"/>
            <ac:grpSpMk id="16" creationId="{14D771DA-0BC4-D4C2-94E8-9102B64DF4A9}"/>
          </ac:grpSpMkLst>
        </pc:grpChg>
        <pc:grpChg chg="add del mod">
          <ac:chgData name="fun shao" userId="c82bc87efd163116" providerId="LiveId" clId="{8C36355B-13F6-4E67-A61B-DE3166D4C3D1}" dt="2022-12-02T17:31:18.365" v="2799" actId="165"/>
          <ac:grpSpMkLst>
            <pc:docMk/>
            <pc:sldMk cId="1816241790" sldId="268"/>
            <ac:grpSpMk id="17" creationId="{0A885C22-17DE-7F85-6E1C-6AAA0B66B765}"/>
          </ac:grpSpMkLst>
        </pc:grpChg>
        <pc:grpChg chg="add mod">
          <ac:chgData name="fun shao" userId="c82bc87efd163116" providerId="LiveId" clId="{8C36355B-13F6-4E67-A61B-DE3166D4C3D1}" dt="2022-12-02T17:35:29.304" v="2836" actId="1076"/>
          <ac:grpSpMkLst>
            <pc:docMk/>
            <pc:sldMk cId="1816241790" sldId="268"/>
            <ac:grpSpMk id="31" creationId="{0B90EF53-5C2C-3B83-A75F-1D43EE682F91}"/>
          </ac:grpSpMkLst>
        </pc:grpChg>
        <pc:picChg chg="add mod">
          <ac:chgData name="fun shao" userId="c82bc87efd163116" providerId="LiveId" clId="{8C36355B-13F6-4E67-A61B-DE3166D4C3D1}" dt="2022-12-02T17:30:39.053" v="2795" actId="164"/>
          <ac:picMkLst>
            <pc:docMk/>
            <pc:sldMk cId="1816241790" sldId="268"/>
            <ac:picMk id="7" creationId="{417488A3-E27A-B6DB-0E4E-AE400C3996B5}"/>
          </ac:picMkLst>
        </pc:picChg>
        <pc:picChg chg="del mod topLvl">
          <ac:chgData name="fun shao" userId="c82bc87efd163116" providerId="LiveId" clId="{8C36355B-13F6-4E67-A61B-DE3166D4C3D1}" dt="2022-12-02T17:31:44.018" v="2800" actId="478"/>
          <ac:picMkLst>
            <pc:docMk/>
            <pc:sldMk cId="1816241790" sldId="268"/>
            <ac:picMk id="19" creationId="{68CB6C78-FCE6-41DD-1F82-F2A9C62C9B33}"/>
          </ac:picMkLst>
        </pc:picChg>
        <pc:cxnChg chg="add mod">
          <ac:chgData name="fun shao" userId="c82bc87efd163116" providerId="LiveId" clId="{8C36355B-13F6-4E67-A61B-DE3166D4C3D1}" dt="2022-12-02T17:31:46.402" v="2801" actId="478"/>
          <ac:cxnSpMkLst>
            <pc:docMk/>
            <pc:sldMk cId="1816241790" sldId="268"/>
            <ac:cxnSpMk id="9" creationId="{66827295-96FE-E300-BC39-6D6A159859E6}"/>
          </ac:cxnSpMkLst>
        </pc:cxnChg>
        <pc:cxnChg chg="add mod">
          <ac:chgData name="fun shao" userId="c82bc87efd163116" providerId="LiveId" clId="{8C36355B-13F6-4E67-A61B-DE3166D4C3D1}" dt="2022-12-02T17:30:39.053" v="2795" actId="164"/>
          <ac:cxnSpMkLst>
            <pc:docMk/>
            <pc:sldMk cId="1816241790" sldId="268"/>
            <ac:cxnSpMk id="13" creationId="{83090923-F3C4-2D0C-9DDE-0FAEA93D57CF}"/>
          </ac:cxnSpMkLst>
        </pc:cxnChg>
        <pc:cxnChg chg="mod topLvl">
          <ac:chgData name="fun shao" userId="c82bc87efd163116" providerId="LiveId" clId="{8C36355B-13F6-4E67-A61B-DE3166D4C3D1}" dt="2022-12-02T17:35:22.168" v="2835" actId="164"/>
          <ac:cxnSpMkLst>
            <pc:docMk/>
            <pc:sldMk cId="1816241790" sldId="268"/>
            <ac:cxnSpMk id="21" creationId="{05EB65F4-15C3-9945-3B19-0C7C3B86334B}"/>
          </ac:cxnSpMkLst>
        </pc:cxnChg>
        <pc:cxnChg chg="del mod topLvl">
          <ac:chgData name="fun shao" userId="c82bc87efd163116" providerId="LiveId" clId="{8C36355B-13F6-4E67-A61B-DE3166D4C3D1}" dt="2022-12-02T17:32:08.757" v="2805" actId="478"/>
          <ac:cxnSpMkLst>
            <pc:docMk/>
            <pc:sldMk cId="1816241790" sldId="268"/>
            <ac:cxnSpMk id="22" creationId="{B46241E3-8C97-D6A6-11EE-15D0F4529207}"/>
          </ac:cxnSpMkLst>
        </pc:cxnChg>
        <pc:cxnChg chg="add mod">
          <ac:chgData name="fun shao" userId="c82bc87efd163116" providerId="LiveId" clId="{8C36355B-13F6-4E67-A61B-DE3166D4C3D1}" dt="2022-12-02T17:35:22.168" v="2835" actId="164"/>
          <ac:cxnSpMkLst>
            <pc:docMk/>
            <pc:sldMk cId="1816241790" sldId="268"/>
            <ac:cxnSpMk id="26" creationId="{F4C3FDFC-4C46-CEE0-2D74-FEEB6F8CDD10}"/>
          </ac:cxnSpMkLst>
        </pc:cxnChg>
        <pc:cxnChg chg="add mod">
          <ac:chgData name="fun shao" userId="c82bc87efd163116" providerId="LiveId" clId="{8C36355B-13F6-4E67-A61B-DE3166D4C3D1}" dt="2022-12-02T17:35:22.168" v="2835" actId="164"/>
          <ac:cxnSpMkLst>
            <pc:docMk/>
            <pc:sldMk cId="1816241790" sldId="268"/>
            <ac:cxnSpMk id="28" creationId="{EC450826-6DDF-5228-4EE7-1A9919CAF15B}"/>
          </ac:cxnSpMkLst>
        </pc:cxnChg>
      </pc:sldChg>
      <pc:sldChg chg="addSp delSp modSp new mod">
        <pc:chgData name="fun shao" userId="c82bc87efd163116" providerId="LiveId" clId="{8C36355B-13F6-4E67-A61B-DE3166D4C3D1}" dt="2022-12-02T17:47:52.037" v="2844" actId="1076"/>
        <pc:sldMkLst>
          <pc:docMk/>
          <pc:sldMk cId="3457384737" sldId="269"/>
        </pc:sldMkLst>
        <pc:spChg chg="del">
          <ac:chgData name="fun shao" userId="c82bc87efd163116" providerId="LiveId" clId="{8C36355B-13F6-4E67-A61B-DE3166D4C3D1}" dt="2022-12-02T17:47:30.313" v="2838" actId="478"/>
          <ac:spMkLst>
            <pc:docMk/>
            <pc:sldMk cId="3457384737" sldId="269"/>
            <ac:spMk id="2" creationId="{9AAA3B4F-700A-FD7A-0B58-E7E3C413EDD3}"/>
          </ac:spMkLst>
        </pc:spChg>
        <pc:spChg chg="del">
          <ac:chgData name="fun shao" userId="c82bc87efd163116" providerId="LiveId" clId="{8C36355B-13F6-4E67-A61B-DE3166D4C3D1}" dt="2022-12-02T17:47:30.313" v="2838" actId="478"/>
          <ac:spMkLst>
            <pc:docMk/>
            <pc:sldMk cId="3457384737" sldId="269"/>
            <ac:spMk id="3" creationId="{F5C2FA7E-0CA0-F897-2AF6-444F10775879}"/>
          </ac:spMkLst>
        </pc:spChg>
        <pc:picChg chg="add mod modCrop">
          <ac:chgData name="fun shao" userId="c82bc87efd163116" providerId="LiveId" clId="{8C36355B-13F6-4E67-A61B-DE3166D4C3D1}" dt="2022-12-02T17:47:52.037" v="2844" actId="1076"/>
          <ac:picMkLst>
            <pc:docMk/>
            <pc:sldMk cId="3457384737" sldId="269"/>
            <ac:picMk id="5" creationId="{32679960-1658-69FC-2D75-CAD38EA4EE35}"/>
          </ac:picMkLst>
        </pc:picChg>
      </pc:sldChg>
      <pc:sldChg chg="addSp delSp modSp new mod">
        <pc:chgData name="fun shao" userId="c82bc87efd163116" providerId="LiveId" clId="{8C36355B-13F6-4E67-A61B-DE3166D4C3D1}" dt="2022-12-05T02:29:52.056" v="3185" actId="14100"/>
        <pc:sldMkLst>
          <pc:docMk/>
          <pc:sldMk cId="4267479049" sldId="270"/>
        </pc:sldMkLst>
        <pc:spChg chg="del">
          <ac:chgData name="fun shao" userId="c82bc87efd163116" providerId="LiveId" clId="{8C36355B-13F6-4E67-A61B-DE3166D4C3D1}" dt="2022-12-03T05:13:33.039" v="2846" actId="478"/>
          <ac:spMkLst>
            <pc:docMk/>
            <pc:sldMk cId="4267479049" sldId="270"/>
            <ac:spMk id="2" creationId="{C8918BA2-A244-8850-E1D5-8F98ECDCAD00}"/>
          </ac:spMkLst>
        </pc:spChg>
        <pc:spChg chg="del">
          <ac:chgData name="fun shao" userId="c82bc87efd163116" providerId="LiveId" clId="{8C36355B-13F6-4E67-A61B-DE3166D4C3D1}" dt="2022-12-03T05:13:33.039" v="2846" actId="478"/>
          <ac:spMkLst>
            <pc:docMk/>
            <pc:sldMk cId="4267479049" sldId="270"/>
            <ac:spMk id="3" creationId="{338A93E7-65AF-5059-525E-795F4E1D4E24}"/>
          </ac:spMkLst>
        </pc:spChg>
        <pc:spChg chg="add mod">
          <ac:chgData name="fun shao" userId="c82bc87efd163116" providerId="LiveId" clId="{8C36355B-13F6-4E67-A61B-DE3166D4C3D1}" dt="2022-12-05T02:29:32.675" v="3182" actId="571"/>
          <ac:spMkLst>
            <pc:docMk/>
            <pc:sldMk cId="4267479049" sldId="270"/>
            <ac:spMk id="4" creationId="{E7B2825B-A5C7-B64B-B1E5-37672DACBD70}"/>
          </ac:spMkLst>
        </pc:spChg>
        <pc:spChg chg="add mod">
          <ac:chgData name="fun shao" userId="c82bc87efd163116" providerId="LiveId" clId="{8C36355B-13F6-4E67-A61B-DE3166D4C3D1}" dt="2022-12-05T02:29:32.675" v="3182" actId="571"/>
          <ac:spMkLst>
            <pc:docMk/>
            <pc:sldMk cId="4267479049" sldId="270"/>
            <ac:spMk id="5" creationId="{E397239F-B236-ED59-D7CE-20F83C9C7CDE}"/>
          </ac:spMkLst>
        </pc:spChg>
        <pc:spChg chg="add mod">
          <ac:chgData name="fun shao" userId="c82bc87efd163116" providerId="LiveId" clId="{8C36355B-13F6-4E67-A61B-DE3166D4C3D1}" dt="2022-12-05T02:29:32.675" v="3182" actId="571"/>
          <ac:spMkLst>
            <pc:docMk/>
            <pc:sldMk cId="4267479049" sldId="270"/>
            <ac:spMk id="36" creationId="{CB684D7D-67AC-2F73-EFE5-47A028054166}"/>
          </ac:spMkLst>
        </pc:spChg>
        <pc:spChg chg="add mod">
          <ac:chgData name="fun shao" userId="c82bc87efd163116" providerId="LiveId" clId="{8C36355B-13F6-4E67-A61B-DE3166D4C3D1}" dt="2022-12-05T02:29:32.675" v="3182" actId="571"/>
          <ac:spMkLst>
            <pc:docMk/>
            <pc:sldMk cId="4267479049" sldId="270"/>
            <ac:spMk id="37" creationId="{A99FEE33-C0D7-4DB4-DAF6-A6A4C70A09E5}"/>
          </ac:spMkLst>
        </pc:spChg>
        <pc:spChg chg="add del mod">
          <ac:chgData name="fun shao" userId="c82bc87efd163116" providerId="LiveId" clId="{8C36355B-13F6-4E67-A61B-DE3166D4C3D1}" dt="2022-12-05T02:25:33.595" v="3147" actId="478"/>
          <ac:spMkLst>
            <pc:docMk/>
            <pc:sldMk cId="4267479049" sldId="270"/>
            <ac:spMk id="38" creationId="{3AD604E2-7E08-A5C3-0ABA-10F0B9E14B3D}"/>
          </ac:spMkLst>
        </pc:spChg>
        <pc:spChg chg="add del mod">
          <ac:chgData name="fun shao" userId="c82bc87efd163116" providerId="LiveId" clId="{8C36355B-13F6-4E67-A61B-DE3166D4C3D1}" dt="2022-12-05T02:25:11.857" v="3145" actId="478"/>
          <ac:spMkLst>
            <pc:docMk/>
            <pc:sldMk cId="4267479049" sldId="270"/>
            <ac:spMk id="39" creationId="{39241DA5-8387-0AE9-C3FF-1D7C72C23999}"/>
          </ac:spMkLst>
        </pc:spChg>
        <pc:spChg chg="add del mod">
          <ac:chgData name="fun shao" userId="c82bc87efd163116" providerId="LiveId" clId="{8C36355B-13F6-4E67-A61B-DE3166D4C3D1}" dt="2022-12-05T02:25:16.217" v="3146" actId="478"/>
          <ac:spMkLst>
            <pc:docMk/>
            <pc:sldMk cId="4267479049" sldId="270"/>
            <ac:spMk id="40" creationId="{1523BA7E-14A4-047B-562D-7EFF99372648}"/>
          </ac:spMkLst>
        </pc:spChg>
        <pc:spChg chg="add mod">
          <ac:chgData name="fun shao" userId="c82bc87efd163116" providerId="LiveId" clId="{8C36355B-13F6-4E67-A61B-DE3166D4C3D1}" dt="2022-12-05T02:29:32.675" v="3182" actId="571"/>
          <ac:spMkLst>
            <pc:docMk/>
            <pc:sldMk cId="4267479049" sldId="270"/>
            <ac:spMk id="41" creationId="{8E586D38-7864-DDC9-5FE8-21F8F2D1312E}"/>
          </ac:spMkLst>
        </pc:spChg>
        <pc:spChg chg="add mod">
          <ac:chgData name="fun shao" userId="c82bc87efd163116" providerId="LiveId" clId="{8C36355B-13F6-4E67-A61B-DE3166D4C3D1}" dt="2022-12-05T02:29:32.675" v="3182" actId="571"/>
          <ac:spMkLst>
            <pc:docMk/>
            <pc:sldMk cId="4267479049" sldId="270"/>
            <ac:spMk id="42" creationId="{BC9C045D-749A-A4DC-8028-44649F348CFE}"/>
          </ac:spMkLst>
        </pc:spChg>
        <pc:spChg chg="add mod">
          <ac:chgData name="fun shao" userId="c82bc87efd163116" providerId="LiveId" clId="{8C36355B-13F6-4E67-A61B-DE3166D4C3D1}" dt="2022-12-05T02:29:32.675" v="3182" actId="571"/>
          <ac:spMkLst>
            <pc:docMk/>
            <pc:sldMk cId="4267479049" sldId="270"/>
            <ac:spMk id="43" creationId="{7BFC88F3-F40D-79A3-BC3D-5FFDD12A35A2}"/>
          </ac:spMkLst>
        </pc:spChg>
        <pc:grpChg chg="add mod">
          <ac:chgData name="fun shao" userId="c82bc87efd163116" providerId="LiveId" clId="{8C36355B-13F6-4E67-A61B-DE3166D4C3D1}" dt="2022-12-05T02:29:32.675" v="3182" actId="571"/>
          <ac:grpSpMkLst>
            <pc:docMk/>
            <pc:sldMk cId="4267479049" sldId="270"/>
            <ac:grpSpMk id="44" creationId="{9E1D1B16-DC6B-2742-915C-87195AC367A9}"/>
          </ac:grpSpMkLst>
        </pc:grpChg>
        <pc:cxnChg chg="add del mod">
          <ac:chgData name="fun shao" userId="c82bc87efd163116" providerId="LiveId" clId="{8C36355B-13F6-4E67-A61B-DE3166D4C3D1}" dt="2022-12-05T02:29:32.675" v="3182" actId="571"/>
          <ac:cxnSpMkLst>
            <pc:docMk/>
            <pc:sldMk cId="4267479049" sldId="270"/>
            <ac:cxnSpMk id="2" creationId="{8BB4C444-AB6F-45AD-8DA1-B64CF2A0A385}"/>
          </ac:cxnSpMkLst>
        </pc:cxnChg>
        <pc:cxnChg chg="add del mod">
          <ac:chgData name="fun shao" userId="c82bc87efd163116" providerId="LiveId" clId="{8C36355B-13F6-4E67-A61B-DE3166D4C3D1}" dt="2022-12-05T02:29:32.675" v="3182" actId="571"/>
          <ac:cxnSpMkLst>
            <pc:docMk/>
            <pc:sldMk cId="4267479049" sldId="270"/>
            <ac:cxnSpMk id="3" creationId="{2E15D572-3012-D878-6070-CCD1603E107B}"/>
          </ac:cxnSpMkLst>
        </pc:cxnChg>
        <pc:cxnChg chg="add del mod">
          <ac:chgData name="fun shao" userId="c82bc87efd163116" providerId="LiveId" clId="{8C36355B-13F6-4E67-A61B-DE3166D4C3D1}" dt="2022-12-05T02:29:32.675" v="3182" actId="571"/>
          <ac:cxnSpMkLst>
            <pc:docMk/>
            <pc:sldMk cId="4267479049" sldId="270"/>
            <ac:cxnSpMk id="6" creationId="{3B63E1BB-77CD-F960-59ED-F8B667E0F37D}"/>
          </ac:cxnSpMkLst>
        </pc:cxnChg>
        <pc:cxnChg chg="add mod ord">
          <ac:chgData name="fun shao" userId="c82bc87efd163116" providerId="LiveId" clId="{8C36355B-13F6-4E67-A61B-DE3166D4C3D1}" dt="2022-12-05T02:29:32.675" v="3182" actId="571"/>
          <ac:cxnSpMkLst>
            <pc:docMk/>
            <pc:sldMk cId="4267479049" sldId="270"/>
            <ac:cxnSpMk id="7" creationId="{A3EBEF97-3C8D-7061-2A03-37EE1E61AFBD}"/>
          </ac:cxnSpMkLst>
        </pc:cxnChg>
        <pc:cxnChg chg="add mod">
          <ac:chgData name="fun shao" userId="c82bc87efd163116" providerId="LiveId" clId="{8C36355B-13F6-4E67-A61B-DE3166D4C3D1}" dt="2022-12-05T02:29:32.675" v="3182" actId="571"/>
          <ac:cxnSpMkLst>
            <pc:docMk/>
            <pc:sldMk cId="4267479049" sldId="270"/>
            <ac:cxnSpMk id="9" creationId="{73376CEC-9246-57C5-405D-1CACA16D4EFD}"/>
          </ac:cxnSpMkLst>
        </pc:cxnChg>
        <pc:cxnChg chg="add mod">
          <ac:chgData name="fun shao" userId="c82bc87efd163116" providerId="LiveId" clId="{8C36355B-13F6-4E67-A61B-DE3166D4C3D1}" dt="2022-12-05T02:29:32.675" v="3182" actId="571"/>
          <ac:cxnSpMkLst>
            <pc:docMk/>
            <pc:sldMk cId="4267479049" sldId="270"/>
            <ac:cxnSpMk id="12" creationId="{11A4ECB9-77D0-B875-F517-FB4AF87A2BF0}"/>
          </ac:cxnSpMkLst>
        </pc:cxnChg>
        <pc:cxnChg chg="add mod">
          <ac:chgData name="fun shao" userId="c82bc87efd163116" providerId="LiveId" clId="{8C36355B-13F6-4E67-A61B-DE3166D4C3D1}" dt="2022-12-05T02:29:32.675" v="3182" actId="571"/>
          <ac:cxnSpMkLst>
            <pc:docMk/>
            <pc:sldMk cId="4267479049" sldId="270"/>
            <ac:cxnSpMk id="18" creationId="{6EAA65B9-7972-249E-ADC3-CFC930DB4437}"/>
          </ac:cxnSpMkLst>
        </pc:cxnChg>
        <pc:cxnChg chg="add mod">
          <ac:chgData name="fun shao" userId="c82bc87efd163116" providerId="LiveId" clId="{8C36355B-13F6-4E67-A61B-DE3166D4C3D1}" dt="2022-12-05T02:29:33.084" v="3183" actId="692"/>
          <ac:cxnSpMkLst>
            <pc:docMk/>
            <pc:sldMk cId="4267479049" sldId="270"/>
            <ac:cxnSpMk id="24" creationId="{055327F1-CEA6-C6BB-C247-55E411EC3E99}"/>
          </ac:cxnSpMkLst>
        </pc:cxnChg>
        <pc:cxnChg chg="add mod">
          <ac:chgData name="fun shao" userId="c82bc87efd163116" providerId="LiveId" clId="{8C36355B-13F6-4E67-A61B-DE3166D4C3D1}" dt="2022-12-05T02:29:32.675" v="3182" actId="571"/>
          <ac:cxnSpMkLst>
            <pc:docMk/>
            <pc:sldMk cId="4267479049" sldId="270"/>
            <ac:cxnSpMk id="27" creationId="{CC20B077-DFFC-8722-F268-38DB0C6BC055}"/>
          </ac:cxnSpMkLst>
        </pc:cxnChg>
        <pc:cxnChg chg="add mod">
          <ac:chgData name="fun shao" userId="c82bc87efd163116" providerId="LiveId" clId="{8C36355B-13F6-4E67-A61B-DE3166D4C3D1}" dt="2022-12-05T02:29:32.675" v="3182" actId="571"/>
          <ac:cxnSpMkLst>
            <pc:docMk/>
            <pc:sldMk cId="4267479049" sldId="270"/>
            <ac:cxnSpMk id="29" creationId="{8C7999E7-6BBC-70ED-B765-02EBF5BCDF89}"/>
          </ac:cxnSpMkLst>
        </pc:cxnChg>
        <pc:cxnChg chg="add mod">
          <ac:chgData name="fun shao" userId="c82bc87efd163116" providerId="LiveId" clId="{8C36355B-13F6-4E67-A61B-DE3166D4C3D1}" dt="2022-12-05T02:29:32.675" v="3182" actId="571"/>
          <ac:cxnSpMkLst>
            <pc:docMk/>
            <pc:sldMk cId="4267479049" sldId="270"/>
            <ac:cxnSpMk id="30" creationId="{138C0122-2F13-E353-18E6-3D6A76444CFD}"/>
          </ac:cxnSpMkLst>
        </pc:cxnChg>
        <pc:cxnChg chg="add mod">
          <ac:chgData name="fun shao" userId="c82bc87efd163116" providerId="LiveId" clId="{8C36355B-13F6-4E67-A61B-DE3166D4C3D1}" dt="2022-12-05T02:29:52.056" v="3185" actId="14100"/>
          <ac:cxnSpMkLst>
            <pc:docMk/>
            <pc:sldMk cId="4267479049" sldId="270"/>
            <ac:cxnSpMk id="32" creationId="{5F2C8C9D-4718-DAED-FCC0-A9C3B7CC9A11}"/>
          </ac:cxnSpMkLst>
        </pc:cxnChg>
      </pc:sldChg>
      <pc:sldChg chg="addSp delSp modSp new mod">
        <pc:chgData name="fun shao" userId="c82bc87efd163116" providerId="LiveId" clId="{8C36355B-13F6-4E67-A61B-DE3166D4C3D1}" dt="2022-12-03T05:56:29.848" v="3018" actId="1076"/>
        <pc:sldMkLst>
          <pc:docMk/>
          <pc:sldMk cId="909417110" sldId="271"/>
        </pc:sldMkLst>
        <pc:spChg chg="del">
          <ac:chgData name="fun shao" userId="c82bc87efd163116" providerId="LiveId" clId="{8C36355B-13F6-4E67-A61B-DE3166D4C3D1}" dt="2022-12-03T05:56:12.149" v="3012" actId="478"/>
          <ac:spMkLst>
            <pc:docMk/>
            <pc:sldMk cId="909417110" sldId="271"/>
            <ac:spMk id="2" creationId="{8414F690-8DE3-6DBE-5D32-F653F80043A9}"/>
          </ac:spMkLst>
        </pc:spChg>
        <pc:spChg chg="del">
          <ac:chgData name="fun shao" userId="c82bc87efd163116" providerId="LiveId" clId="{8C36355B-13F6-4E67-A61B-DE3166D4C3D1}" dt="2022-12-03T05:56:12.149" v="3012" actId="478"/>
          <ac:spMkLst>
            <pc:docMk/>
            <pc:sldMk cId="909417110" sldId="271"/>
            <ac:spMk id="3" creationId="{254D3843-1274-F796-39FB-3DE657B03D70}"/>
          </ac:spMkLst>
        </pc:spChg>
        <pc:picChg chg="add mod modCrop">
          <ac:chgData name="fun shao" userId="c82bc87efd163116" providerId="LiveId" clId="{8C36355B-13F6-4E67-A61B-DE3166D4C3D1}" dt="2022-12-03T05:56:29.848" v="3018" actId="1076"/>
          <ac:picMkLst>
            <pc:docMk/>
            <pc:sldMk cId="909417110" sldId="271"/>
            <ac:picMk id="5" creationId="{76C5926C-9AE4-E033-DD10-F2B12D61CC10}"/>
          </ac:picMkLst>
        </pc:picChg>
      </pc:sldChg>
      <pc:sldChg chg="addSp delSp modSp new mod">
        <pc:chgData name="fun shao" userId="c82bc87efd163116" providerId="LiveId" clId="{8C36355B-13F6-4E67-A61B-DE3166D4C3D1}" dt="2022-12-03T06:18:02.196" v="3026" actId="1076"/>
        <pc:sldMkLst>
          <pc:docMk/>
          <pc:sldMk cId="473255982" sldId="272"/>
        </pc:sldMkLst>
        <pc:spChg chg="del">
          <ac:chgData name="fun shao" userId="c82bc87efd163116" providerId="LiveId" clId="{8C36355B-13F6-4E67-A61B-DE3166D4C3D1}" dt="2022-12-03T06:17:43.268" v="3020" actId="478"/>
          <ac:spMkLst>
            <pc:docMk/>
            <pc:sldMk cId="473255982" sldId="272"/>
            <ac:spMk id="2" creationId="{1C1E5F15-79BB-68C9-9984-C4A898ADB986}"/>
          </ac:spMkLst>
        </pc:spChg>
        <pc:spChg chg="del">
          <ac:chgData name="fun shao" userId="c82bc87efd163116" providerId="LiveId" clId="{8C36355B-13F6-4E67-A61B-DE3166D4C3D1}" dt="2022-12-03T06:17:43.268" v="3020" actId="478"/>
          <ac:spMkLst>
            <pc:docMk/>
            <pc:sldMk cId="473255982" sldId="272"/>
            <ac:spMk id="3" creationId="{B878F6B0-4E53-B968-F9E0-21E176EBFB81}"/>
          </ac:spMkLst>
        </pc:spChg>
        <pc:picChg chg="add mod modCrop">
          <ac:chgData name="fun shao" userId="c82bc87efd163116" providerId="LiveId" clId="{8C36355B-13F6-4E67-A61B-DE3166D4C3D1}" dt="2022-12-03T06:18:02.196" v="3026" actId="1076"/>
          <ac:picMkLst>
            <pc:docMk/>
            <pc:sldMk cId="473255982" sldId="272"/>
            <ac:picMk id="5" creationId="{9AF5DAA3-E545-3267-209E-3F0E8DF21145}"/>
          </ac:picMkLst>
        </pc:picChg>
      </pc:sldChg>
      <pc:sldChg chg="addSp delSp modSp new mod">
        <pc:chgData name="fun shao" userId="c82bc87efd163116" providerId="LiveId" clId="{8C36355B-13F6-4E67-A61B-DE3166D4C3D1}" dt="2022-12-03T06:40:29.491" v="3044" actId="1076"/>
        <pc:sldMkLst>
          <pc:docMk/>
          <pc:sldMk cId="4238107538" sldId="273"/>
        </pc:sldMkLst>
        <pc:spChg chg="del">
          <ac:chgData name="fun shao" userId="c82bc87efd163116" providerId="LiveId" clId="{8C36355B-13F6-4E67-A61B-DE3166D4C3D1}" dt="2022-12-03T06:38:32.303" v="3028" actId="478"/>
          <ac:spMkLst>
            <pc:docMk/>
            <pc:sldMk cId="4238107538" sldId="273"/>
            <ac:spMk id="2" creationId="{78C66145-E2A2-C287-7CEB-DC1AE08D8A19}"/>
          </ac:spMkLst>
        </pc:spChg>
        <pc:spChg chg="del">
          <ac:chgData name="fun shao" userId="c82bc87efd163116" providerId="LiveId" clId="{8C36355B-13F6-4E67-A61B-DE3166D4C3D1}" dt="2022-12-03T06:38:32.303" v="3028" actId="478"/>
          <ac:spMkLst>
            <pc:docMk/>
            <pc:sldMk cId="4238107538" sldId="273"/>
            <ac:spMk id="3" creationId="{1FAFF27D-EF5F-BF51-AAF1-220D7FD1EAE8}"/>
          </ac:spMkLst>
        </pc:spChg>
        <pc:grpChg chg="add mod">
          <ac:chgData name="fun shao" userId="c82bc87efd163116" providerId="LiveId" clId="{8C36355B-13F6-4E67-A61B-DE3166D4C3D1}" dt="2022-12-03T06:40:29.491" v="3044" actId="1076"/>
          <ac:grpSpMkLst>
            <pc:docMk/>
            <pc:sldMk cId="4238107538" sldId="273"/>
            <ac:grpSpMk id="10" creationId="{886250CE-51C6-3422-47B9-C37CEE3A66E3}"/>
          </ac:grpSpMkLst>
        </pc:grpChg>
        <pc:picChg chg="add mod modCrop">
          <ac:chgData name="fun shao" userId="c82bc87efd163116" providerId="LiveId" clId="{8C36355B-13F6-4E67-A61B-DE3166D4C3D1}" dt="2022-12-03T06:40:24.304" v="3043" actId="164"/>
          <ac:picMkLst>
            <pc:docMk/>
            <pc:sldMk cId="4238107538" sldId="273"/>
            <ac:picMk id="5" creationId="{E69BF387-DC9B-9AD2-CC23-0831A27C1B7A}"/>
          </ac:picMkLst>
        </pc:picChg>
        <pc:picChg chg="add mod">
          <ac:chgData name="fun shao" userId="c82bc87efd163116" providerId="LiveId" clId="{8C36355B-13F6-4E67-A61B-DE3166D4C3D1}" dt="2022-12-03T06:40:24.304" v="3043" actId="164"/>
          <ac:picMkLst>
            <pc:docMk/>
            <pc:sldMk cId="4238107538" sldId="273"/>
            <ac:picMk id="7" creationId="{F6E09A5A-4B39-2BE5-0E66-D111E33D50B6}"/>
          </ac:picMkLst>
        </pc:picChg>
        <pc:picChg chg="add mod">
          <ac:chgData name="fun shao" userId="c82bc87efd163116" providerId="LiveId" clId="{8C36355B-13F6-4E67-A61B-DE3166D4C3D1}" dt="2022-12-03T06:40:24.304" v="3043" actId="164"/>
          <ac:picMkLst>
            <pc:docMk/>
            <pc:sldMk cId="4238107538" sldId="273"/>
            <ac:picMk id="9" creationId="{6AC9A61D-001C-FDD3-378F-04A66697568A}"/>
          </ac:picMkLst>
        </pc:picChg>
      </pc:sldChg>
      <pc:sldChg chg="addSp delSp modSp new mod">
        <pc:chgData name="fun shao" userId="c82bc87efd163116" providerId="LiveId" clId="{8C36355B-13F6-4E67-A61B-DE3166D4C3D1}" dt="2022-12-03T13:30:12.321" v="3077" actId="1076"/>
        <pc:sldMkLst>
          <pc:docMk/>
          <pc:sldMk cId="1704726286" sldId="274"/>
        </pc:sldMkLst>
        <pc:spChg chg="del">
          <ac:chgData name="fun shao" userId="c82bc87efd163116" providerId="LiveId" clId="{8C36355B-13F6-4E67-A61B-DE3166D4C3D1}" dt="2022-12-03T13:24:00.835" v="3046" actId="478"/>
          <ac:spMkLst>
            <pc:docMk/>
            <pc:sldMk cId="1704726286" sldId="274"/>
            <ac:spMk id="2" creationId="{10792952-C395-F754-A89E-3A0E2FE68861}"/>
          </ac:spMkLst>
        </pc:spChg>
        <pc:spChg chg="del">
          <ac:chgData name="fun shao" userId="c82bc87efd163116" providerId="LiveId" clId="{8C36355B-13F6-4E67-A61B-DE3166D4C3D1}" dt="2022-12-03T13:24:00.835" v="3046" actId="478"/>
          <ac:spMkLst>
            <pc:docMk/>
            <pc:sldMk cId="1704726286" sldId="274"/>
            <ac:spMk id="3" creationId="{AD73BEC6-E6CD-CB67-BA88-80194415F889}"/>
          </ac:spMkLst>
        </pc:spChg>
        <pc:grpChg chg="add mod">
          <ac:chgData name="fun shao" userId="c82bc87efd163116" providerId="LiveId" clId="{8C36355B-13F6-4E67-A61B-DE3166D4C3D1}" dt="2022-12-03T13:30:12.321" v="3077" actId="1076"/>
          <ac:grpSpMkLst>
            <pc:docMk/>
            <pc:sldMk cId="1704726286" sldId="274"/>
            <ac:grpSpMk id="18" creationId="{6557D9CA-BCE5-6590-232C-C38E2B734A0A}"/>
          </ac:grpSpMkLst>
        </pc:grpChg>
        <pc:picChg chg="add mod">
          <ac:chgData name="fun shao" userId="c82bc87efd163116" providerId="LiveId" clId="{8C36355B-13F6-4E67-A61B-DE3166D4C3D1}" dt="2022-12-03T13:29:56.193" v="3076" actId="164"/>
          <ac:picMkLst>
            <pc:docMk/>
            <pc:sldMk cId="1704726286" sldId="274"/>
            <ac:picMk id="5" creationId="{351109D7-77F0-4754-C105-B9D734DCCA13}"/>
          </ac:picMkLst>
        </pc:picChg>
        <pc:picChg chg="add del mod">
          <ac:chgData name="fun shao" userId="c82bc87efd163116" providerId="LiveId" clId="{8C36355B-13F6-4E67-A61B-DE3166D4C3D1}" dt="2022-12-03T13:25:41.032" v="3055" actId="478"/>
          <ac:picMkLst>
            <pc:docMk/>
            <pc:sldMk cId="1704726286" sldId="274"/>
            <ac:picMk id="7" creationId="{CAA6B5FD-11E3-51B5-5D39-E796DFF782B6}"/>
          </ac:picMkLst>
        </pc:picChg>
        <pc:picChg chg="add del">
          <ac:chgData name="fun shao" userId="c82bc87efd163116" providerId="LiveId" clId="{8C36355B-13F6-4E67-A61B-DE3166D4C3D1}" dt="2022-12-03T13:25:03.611" v="3053" actId="22"/>
          <ac:picMkLst>
            <pc:docMk/>
            <pc:sldMk cId="1704726286" sldId="274"/>
            <ac:picMk id="9" creationId="{AF529045-83BA-FB40-F91F-1B91F9D4CB58}"/>
          </ac:picMkLst>
        </pc:picChg>
        <pc:picChg chg="add del mod">
          <ac:chgData name="fun shao" userId="c82bc87efd163116" providerId="LiveId" clId="{8C36355B-13F6-4E67-A61B-DE3166D4C3D1}" dt="2022-12-03T13:26:36.850" v="3060" actId="478"/>
          <ac:picMkLst>
            <pc:docMk/>
            <pc:sldMk cId="1704726286" sldId="274"/>
            <ac:picMk id="11" creationId="{A4997FED-DCA4-FCE5-3C88-1732205E9523}"/>
          </ac:picMkLst>
        </pc:picChg>
        <pc:picChg chg="add mod modCrop">
          <ac:chgData name="fun shao" userId="c82bc87efd163116" providerId="LiveId" clId="{8C36355B-13F6-4E67-A61B-DE3166D4C3D1}" dt="2022-12-03T13:29:56.193" v="3076" actId="164"/>
          <ac:picMkLst>
            <pc:docMk/>
            <pc:sldMk cId="1704726286" sldId="274"/>
            <ac:picMk id="13" creationId="{1B39AAF0-E8AE-9A9C-CDEC-3948DF28AF26}"/>
          </ac:picMkLst>
        </pc:picChg>
        <pc:picChg chg="add mod">
          <ac:chgData name="fun shao" userId="c82bc87efd163116" providerId="LiveId" clId="{8C36355B-13F6-4E67-A61B-DE3166D4C3D1}" dt="2022-12-03T13:29:56.193" v="3076" actId="164"/>
          <ac:picMkLst>
            <pc:docMk/>
            <pc:sldMk cId="1704726286" sldId="274"/>
            <ac:picMk id="15" creationId="{F4917907-CF96-2032-37EF-2D8597CA0C97}"/>
          </ac:picMkLst>
        </pc:picChg>
        <pc:picChg chg="add mod">
          <ac:chgData name="fun shao" userId="c82bc87efd163116" providerId="LiveId" clId="{8C36355B-13F6-4E67-A61B-DE3166D4C3D1}" dt="2022-12-03T13:29:56.193" v="3076" actId="164"/>
          <ac:picMkLst>
            <pc:docMk/>
            <pc:sldMk cId="1704726286" sldId="274"/>
            <ac:picMk id="17" creationId="{CAD41594-E2E4-4E2B-0D84-689176CC7B5E}"/>
          </ac:picMkLst>
        </pc:picChg>
      </pc:sldChg>
      <pc:sldChg chg="addSp delSp modSp new mod">
        <pc:chgData name="fun shao" userId="c82bc87efd163116" providerId="LiveId" clId="{8C36355B-13F6-4E67-A61B-DE3166D4C3D1}" dt="2022-12-03T19:11:50.072" v="3098" actId="1076"/>
        <pc:sldMkLst>
          <pc:docMk/>
          <pc:sldMk cId="2987728452" sldId="275"/>
        </pc:sldMkLst>
        <pc:spChg chg="del">
          <ac:chgData name="fun shao" userId="c82bc87efd163116" providerId="LiveId" clId="{8C36355B-13F6-4E67-A61B-DE3166D4C3D1}" dt="2022-12-03T14:03:04.257" v="3079" actId="478"/>
          <ac:spMkLst>
            <pc:docMk/>
            <pc:sldMk cId="2987728452" sldId="275"/>
            <ac:spMk id="2" creationId="{856B6946-A23E-BB50-AA12-34E1E6725B1B}"/>
          </ac:spMkLst>
        </pc:spChg>
        <pc:spChg chg="del">
          <ac:chgData name="fun shao" userId="c82bc87efd163116" providerId="LiveId" clId="{8C36355B-13F6-4E67-A61B-DE3166D4C3D1}" dt="2022-12-03T14:03:04.257" v="3079" actId="478"/>
          <ac:spMkLst>
            <pc:docMk/>
            <pc:sldMk cId="2987728452" sldId="275"/>
            <ac:spMk id="3" creationId="{4F6C29C8-73C4-F6CA-4CFE-588370AE217D}"/>
          </ac:spMkLst>
        </pc:spChg>
        <pc:grpChg chg="add mod">
          <ac:chgData name="fun shao" userId="c82bc87efd163116" providerId="LiveId" clId="{8C36355B-13F6-4E67-A61B-DE3166D4C3D1}" dt="2022-12-03T19:11:50.072" v="3098" actId="1076"/>
          <ac:grpSpMkLst>
            <pc:docMk/>
            <pc:sldMk cId="2987728452" sldId="275"/>
            <ac:grpSpMk id="4" creationId="{E1DFA0BD-1BD4-A9FC-D29A-BB40331FA8F2}"/>
          </ac:grpSpMkLst>
        </pc:grpChg>
        <pc:picChg chg="add mod">
          <ac:chgData name="fun shao" userId="c82bc87efd163116" providerId="LiveId" clId="{8C36355B-13F6-4E67-A61B-DE3166D4C3D1}" dt="2022-12-03T19:11:50.072" v="3098" actId="1076"/>
          <ac:picMkLst>
            <pc:docMk/>
            <pc:sldMk cId="2987728452" sldId="275"/>
            <ac:picMk id="1026" creationId="{32C4B38D-B082-EEAB-D63E-3B26653D551A}"/>
          </ac:picMkLst>
        </pc:picChg>
        <pc:picChg chg="add mod">
          <ac:chgData name="fun shao" userId="c82bc87efd163116" providerId="LiveId" clId="{8C36355B-13F6-4E67-A61B-DE3166D4C3D1}" dt="2022-12-03T19:11:50.072" v="3098" actId="1076"/>
          <ac:picMkLst>
            <pc:docMk/>
            <pc:sldMk cId="2987728452" sldId="275"/>
            <ac:picMk id="1028" creationId="{7563946C-BE31-2C6E-78CA-1DDA3129C5A3}"/>
          </ac:picMkLst>
        </pc:picChg>
      </pc:sldChg>
      <pc:sldChg chg="addSp delSp modSp new mod">
        <pc:chgData name="fun shao" userId="c82bc87efd163116" providerId="LiveId" clId="{8C36355B-13F6-4E67-A61B-DE3166D4C3D1}" dt="2022-12-03T19:16:43.913" v="3132" actId="1076"/>
        <pc:sldMkLst>
          <pc:docMk/>
          <pc:sldMk cId="804742762" sldId="276"/>
        </pc:sldMkLst>
        <pc:spChg chg="del">
          <ac:chgData name="fun shao" userId="c82bc87efd163116" providerId="LiveId" clId="{8C36355B-13F6-4E67-A61B-DE3166D4C3D1}" dt="2022-12-03T19:11:53.140" v="3099" actId="478"/>
          <ac:spMkLst>
            <pc:docMk/>
            <pc:sldMk cId="804742762" sldId="276"/>
            <ac:spMk id="2" creationId="{5A2318A3-7B7A-7DB3-DFB1-9BEEFEEAB3E5}"/>
          </ac:spMkLst>
        </pc:spChg>
        <pc:spChg chg="del">
          <ac:chgData name="fun shao" userId="c82bc87efd163116" providerId="LiveId" clId="{8C36355B-13F6-4E67-A61B-DE3166D4C3D1}" dt="2022-12-03T19:11:53.140" v="3099" actId="478"/>
          <ac:spMkLst>
            <pc:docMk/>
            <pc:sldMk cId="804742762" sldId="276"/>
            <ac:spMk id="3" creationId="{5EEDB6E9-EB2B-D84D-E70F-1C0356D352E1}"/>
          </ac:spMkLst>
        </pc:spChg>
        <pc:spChg chg="add mod">
          <ac:chgData name="fun shao" userId="c82bc87efd163116" providerId="LiveId" clId="{8C36355B-13F6-4E67-A61B-DE3166D4C3D1}" dt="2022-12-03T19:16:37.661" v="3131" actId="164"/>
          <ac:spMkLst>
            <pc:docMk/>
            <pc:sldMk cId="804742762" sldId="276"/>
            <ac:spMk id="8" creationId="{F7178B7F-079F-71B2-8736-38E0F8C77AA9}"/>
          </ac:spMkLst>
        </pc:spChg>
        <pc:spChg chg="add mod">
          <ac:chgData name="fun shao" userId="c82bc87efd163116" providerId="LiveId" clId="{8C36355B-13F6-4E67-A61B-DE3166D4C3D1}" dt="2022-12-03T19:16:37.661" v="3131" actId="164"/>
          <ac:spMkLst>
            <pc:docMk/>
            <pc:sldMk cId="804742762" sldId="276"/>
            <ac:spMk id="9" creationId="{08BFCC20-4057-FFEB-0876-8B3A564783A5}"/>
          </ac:spMkLst>
        </pc:spChg>
        <pc:grpChg chg="add mod">
          <ac:chgData name="fun shao" userId="c82bc87efd163116" providerId="LiveId" clId="{8C36355B-13F6-4E67-A61B-DE3166D4C3D1}" dt="2022-12-03T19:15:28.010" v="3126" actId="164"/>
          <ac:grpSpMkLst>
            <pc:docMk/>
            <pc:sldMk cId="804742762" sldId="276"/>
            <ac:grpSpMk id="10" creationId="{CB908A3C-A758-7F5C-87A5-D61F4C1872D2}"/>
          </ac:grpSpMkLst>
        </pc:grpChg>
        <pc:grpChg chg="add mod">
          <ac:chgData name="fun shao" userId="c82bc87efd163116" providerId="LiveId" clId="{8C36355B-13F6-4E67-A61B-DE3166D4C3D1}" dt="2022-12-03T19:16:43.913" v="3132" actId="1076"/>
          <ac:grpSpMkLst>
            <pc:docMk/>
            <pc:sldMk cId="804742762" sldId="276"/>
            <ac:grpSpMk id="13" creationId="{39C6F178-BD5C-EAFF-9854-950C01F4743A}"/>
          </ac:grpSpMkLst>
        </pc:grpChg>
        <pc:cxnChg chg="add mod">
          <ac:chgData name="fun shao" userId="c82bc87efd163116" providerId="LiveId" clId="{8C36355B-13F6-4E67-A61B-DE3166D4C3D1}" dt="2022-12-03T19:16:37.661" v="3131" actId="164"/>
          <ac:cxnSpMkLst>
            <pc:docMk/>
            <pc:sldMk cId="804742762" sldId="276"/>
            <ac:cxnSpMk id="5" creationId="{8CFF54CA-A72F-FBB5-E428-F8AD28D57A91}"/>
          </ac:cxnSpMkLst>
        </pc:cxnChg>
        <pc:cxnChg chg="add del mod">
          <ac:chgData name="fun shao" userId="c82bc87efd163116" providerId="LiveId" clId="{8C36355B-13F6-4E67-A61B-DE3166D4C3D1}" dt="2022-12-03T19:16:31.382" v="3130" actId="478"/>
          <ac:cxnSpMkLst>
            <pc:docMk/>
            <pc:sldMk cId="804742762" sldId="276"/>
            <ac:cxnSpMk id="12" creationId="{C95640A1-153B-3E64-3ACF-BD418D61438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CA027-3567-9463-CE92-4DFE980D0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345AED-9B52-A6B3-2A18-24EA65BD7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E2ADC4-0755-F7DA-2C0C-7E6C9D2C7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69045-DD0C-CE2D-84DE-BD82FA80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A85F4-9B02-2F01-5699-05737E4A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00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7D3A8-B9D7-1B7C-53BA-2B6162B9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1646EC-982E-263A-67CA-10BE968ED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F7C45-032B-C150-6D76-8A775871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D96FFC-981C-CA5C-42BB-3968041F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58813E-A9FE-0A18-DF5F-E9E11D7C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77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53FC8E-7DE8-D236-AB64-53D3E1428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C0ED72-F37E-30C3-82A7-E22A968D0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EF7699-5585-F5CD-9AAF-CD67E490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0356F7-C08F-F186-7C33-285F6F3F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C5085-2994-32A0-637D-369693CF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7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BB0F4-50F7-F102-936C-93478E94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0BFCC-4697-3F76-68D7-078F227FC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44F2DA-3CD1-4B93-8A5E-80BEE620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B96E9-7B7B-C252-0331-611478E2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C3F16D-A6B7-E0D6-0240-C380A276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21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08D10-A88E-B946-A5EC-7A795EA8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A2A34B-C8F1-1300-9B2A-324F6C719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0BAE89-566D-C08C-95C9-EE24C720F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D46778-7EED-5EA5-B507-4AE38B00B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26011-C709-6A70-1A72-46A1BA62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49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7ED5C-046F-2AEC-0BE3-B39318DB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B54D7-60E3-F6BB-5D7A-0ED7FEF75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315A8-7144-F54E-B5AE-D202832A4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684E3E-AE93-72D0-DD4B-37CC5F65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8DDD17-825A-7C80-76EC-CC61E9AF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6E84A9-93F8-E4BC-90E8-ED82573D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1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71E5A-E8D4-5315-91D8-D8F88EA3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33F8AD-50F6-CDFD-4532-B12D64C99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BA9A6B-3C14-A7E8-E1B2-D84E8247A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AC6E4D-B076-029B-1F48-8A567B919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3B7C3F-F123-8EC6-FC5A-0C284DA33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04E420-FE24-CE25-E1A9-D071EA3C1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2E593E-E204-2A70-4C50-CF228352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089B00-093E-FD35-0C2A-84D51D91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734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00722-2B46-1873-B83C-FEAFE64A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C3EA2D-B837-6AAB-B149-A008D6C12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D3C408-1898-0AFF-8E3A-A07780FF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B32296-3940-736D-18E3-58157CE1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1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684136-CB7B-550F-6DD9-0636D4A0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DD5CCD-4DC7-44E5-9793-3C1E7D8E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CDA61C-6E31-244E-3E3A-1FA8B4C3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19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2901A-46BF-F321-0A68-C302775D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7A3CC1-0128-EAD0-CC21-B25AC4E8C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5C5983-225F-6966-5B89-3C5427311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59F4D8-745D-EA40-0EFF-C29F870E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314BBA-A779-730C-26DD-A7C137D9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E03936-2E85-58FE-2C4C-8C228A84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490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77332-342C-1575-8E52-A7272135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880E31-E72E-E520-E7AE-80CFBC6BD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64837B-BA95-8B99-4921-3ADBB1A1E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D80C34-5FE8-13D8-533B-B7613B25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234039-4F7D-0369-5D05-ADF07715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D2BCA4-E488-517B-BD31-83416398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56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A23093-1A15-374D-8229-7311CD3C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31315D-BEF7-6CAD-2382-2E607D0A2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DEF02-12A3-99F1-F2A2-4C5FE2CBB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82A84-6FEE-4145-99FC-CCA21D0808B7}" type="datetimeFigureOut">
              <a:rPr lang="zh-CN" altLang="en-US" smtClean="0"/>
              <a:t>2022/12/7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23046B-BF71-B618-62CF-3B1320994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5DF7D6-C9E0-A8F3-A187-83FBEC346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5B3D9-2504-4848-8AC3-0CD38905B5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95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80.png"/><Relationship Id="rId4" Type="http://schemas.openxmlformats.org/officeDocument/2006/relationships/image" Target="../media/image7.png"/><Relationship Id="rId9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svg"/><Relationship Id="rId3" Type="http://schemas.openxmlformats.org/officeDocument/2006/relationships/image" Target="../media/image5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5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0.png"/><Relationship Id="rId19" Type="http://schemas.openxmlformats.org/officeDocument/2006/relationships/image" Target="../media/image29.svg"/><Relationship Id="rId4" Type="http://schemas.openxmlformats.org/officeDocument/2006/relationships/image" Target="../media/image6.sv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B89C70-77FC-965C-35F0-7BF549932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" t="315" r="257" b="792"/>
          <a:stretch/>
        </p:blipFill>
        <p:spPr>
          <a:xfrm>
            <a:off x="1535723" y="744415"/>
            <a:ext cx="9120554" cy="536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15AE23-2F91-8051-4A7C-60B15CF7E648}"/>
              </a:ext>
            </a:extLst>
          </p:cNvPr>
          <p:cNvGrpSpPr/>
          <p:nvPr/>
        </p:nvGrpSpPr>
        <p:grpSpPr>
          <a:xfrm>
            <a:off x="4475870" y="1808870"/>
            <a:ext cx="3240259" cy="3240259"/>
            <a:chOff x="4475870" y="1808870"/>
            <a:chExt cx="3240259" cy="3240259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840FD70-DB93-B0C9-C926-C373E999446C}"/>
                </a:ext>
              </a:extLst>
            </p:cNvPr>
            <p:cNvSpPr/>
            <p:nvPr/>
          </p:nvSpPr>
          <p:spPr>
            <a:xfrm>
              <a:off x="4475870" y="1808870"/>
              <a:ext cx="3240259" cy="3240259"/>
            </a:xfrm>
            <a:prstGeom prst="ellipse">
              <a:avLst/>
            </a:prstGeom>
            <a:solidFill>
              <a:srgbClr val="3EAF7C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不完整圆 4">
              <a:extLst>
                <a:ext uri="{FF2B5EF4-FFF2-40B4-BE49-F238E27FC236}">
                  <a16:creationId xmlns:a16="http://schemas.microsoft.com/office/drawing/2014/main" id="{FE6908E1-49FF-3FCC-DB3A-4A598424A60A}"/>
                </a:ext>
              </a:extLst>
            </p:cNvPr>
            <p:cNvSpPr/>
            <p:nvPr/>
          </p:nvSpPr>
          <p:spPr>
            <a:xfrm>
              <a:off x="4879729" y="2212729"/>
              <a:ext cx="2432537" cy="2432537"/>
            </a:xfrm>
            <a:prstGeom prst="pie">
              <a:avLst>
                <a:gd name="adj1" fmla="val 17721647"/>
                <a:gd name="adj2" fmla="val 1958067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AEDFDC3B-ED9D-5549-35D8-F17E84B14850}"/>
                </a:ext>
              </a:extLst>
            </p:cNvPr>
            <p:cNvCxnSpPr>
              <a:cxnSpLocks/>
              <a:endCxn id="4" idx="6"/>
            </p:cNvCxnSpPr>
            <p:nvPr/>
          </p:nvCxnSpPr>
          <p:spPr>
            <a:xfrm>
              <a:off x="6095998" y="3429000"/>
              <a:ext cx="1620131" cy="0"/>
            </a:xfrm>
            <a:prstGeom prst="line">
              <a:avLst/>
            </a:prstGeom>
            <a:ln w="28575"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5A6A63B-6F1C-8511-8297-F09D8893ACAA}"/>
                    </a:ext>
                  </a:extLst>
                </p:cNvPr>
                <p:cNvSpPr txBox="1"/>
                <p:nvPr/>
              </p:nvSpPr>
              <p:spPr>
                <a:xfrm>
                  <a:off x="6810684" y="3428998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C5A6A63B-6F1C-8511-8297-F09D8893AC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0684" y="3428998"/>
                  <a:ext cx="19075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5000" r="-25000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D3D1BF0-D509-8237-E9FE-8B578C7B14B7}"/>
                    </a:ext>
                  </a:extLst>
                </p:cNvPr>
                <p:cNvSpPr txBox="1"/>
                <p:nvPr/>
              </p:nvSpPr>
              <p:spPr>
                <a:xfrm>
                  <a:off x="6634097" y="2988044"/>
                  <a:ext cx="1765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D3D1BF0-D509-8237-E9FE-8B578C7B14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4097" y="2988044"/>
                  <a:ext cx="17658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241" r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C16424CB-AFD0-19DA-6E35-26E136F4CB2B}"/>
                    </a:ext>
                  </a:extLst>
                </p:cNvPr>
                <p:cNvSpPr txBox="1"/>
                <p:nvPr/>
              </p:nvSpPr>
              <p:spPr>
                <a:xfrm>
                  <a:off x="6341999" y="2891326"/>
                  <a:ext cx="1990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C16424CB-AFD0-19DA-6E35-26E136F4C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999" y="2891326"/>
                  <a:ext cx="19909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4242" r="-21212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261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679960-1658-69FC-2D75-CAD38EA4E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402" r="412" b="791"/>
          <a:stretch/>
        </p:blipFill>
        <p:spPr>
          <a:xfrm>
            <a:off x="1545101" y="746760"/>
            <a:ext cx="9101797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8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207D630-CC41-81B3-3E95-D32D4D6A7469}"/>
              </a:ext>
            </a:extLst>
          </p:cNvPr>
          <p:cNvGrpSpPr/>
          <p:nvPr/>
        </p:nvGrpSpPr>
        <p:grpSpPr>
          <a:xfrm>
            <a:off x="1432757" y="2041327"/>
            <a:ext cx="9640810" cy="2757487"/>
            <a:chOff x="1432757" y="2041327"/>
            <a:chExt cx="9640810" cy="27574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10F5100-8F51-89FC-5519-51E14E74B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" t="508" r="285" b="1018"/>
            <a:stretch/>
          </p:blipFill>
          <p:spPr>
            <a:xfrm>
              <a:off x="6380122" y="2041327"/>
              <a:ext cx="4693445" cy="275748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299FAF2-B0CA-C715-3EFC-04F73EA69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" t="508" r="449" b="381"/>
            <a:stretch/>
          </p:blipFill>
          <p:spPr>
            <a:xfrm>
              <a:off x="1432757" y="2041327"/>
              <a:ext cx="4663243" cy="2757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31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E63FD1-A9D9-1907-5CB5-3EF33D550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" t="667" r="271" b="527"/>
          <a:stretch/>
        </p:blipFill>
        <p:spPr>
          <a:xfrm>
            <a:off x="1533525" y="746760"/>
            <a:ext cx="912495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23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0B90EF53-5C2C-3B83-A75F-1D43EE682F91}"/>
              </a:ext>
            </a:extLst>
          </p:cNvPr>
          <p:cNvGrpSpPr/>
          <p:nvPr/>
        </p:nvGrpSpPr>
        <p:grpSpPr>
          <a:xfrm>
            <a:off x="4322401" y="2076450"/>
            <a:ext cx="3547197" cy="2705100"/>
            <a:chOff x="5520603" y="1847850"/>
            <a:chExt cx="3547197" cy="270510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96FB8E8-AC92-DA7C-3D55-BAB35AB5CE75}"/>
                </a:ext>
              </a:extLst>
            </p:cNvPr>
            <p:cNvSpPr/>
            <p:nvPr/>
          </p:nvSpPr>
          <p:spPr>
            <a:xfrm>
              <a:off x="5709826" y="1847850"/>
              <a:ext cx="2705100" cy="2705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AD32E64-0503-C3EA-2455-3ED7366D31DE}"/>
                    </a:ext>
                  </a:extLst>
                </p:cNvPr>
                <p:cNvSpPr txBox="1"/>
                <p:nvPr/>
              </p:nvSpPr>
              <p:spPr>
                <a:xfrm rot="20188888">
                  <a:off x="6828336" y="3319712"/>
                  <a:ext cx="4680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𝒓𝒂𝒚</m:t>
                            </m:r>
                          </m:e>
                        </m:acc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AD32E64-0503-C3EA-2455-3ED7366D31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188888">
                  <a:off x="6828336" y="3319712"/>
                  <a:ext cx="468077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4444" r="-13333" b="-191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5EB65F4-15C3-9945-3B19-0C7C3B86334B}"/>
                </a:ext>
              </a:extLst>
            </p:cNvPr>
            <p:cNvCxnSpPr>
              <a:cxnSpLocks/>
              <a:stCxn id="18" idx="3"/>
              <a:endCxn id="18" idx="6"/>
            </p:cNvCxnSpPr>
            <p:nvPr/>
          </p:nvCxnSpPr>
          <p:spPr>
            <a:xfrm flipV="1">
              <a:off x="6105979" y="3200400"/>
              <a:ext cx="2308947" cy="95639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oval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9CC9DA0-60DB-646C-46D0-B685390A456E}"/>
                    </a:ext>
                  </a:extLst>
                </p:cNvPr>
                <p:cNvSpPr txBox="1"/>
                <p:nvPr/>
              </p:nvSpPr>
              <p:spPr>
                <a:xfrm rot="20190414">
                  <a:off x="8431429" y="2724307"/>
                  <a:ext cx="3237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9CC9DA0-60DB-646C-46D0-B685390A4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190414">
                  <a:off x="8431429" y="2724307"/>
                  <a:ext cx="323743" cy="276999"/>
                </a:xfrm>
                <a:prstGeom prst="rect">
                  <a:avLst/>
                </a:prstGeom>
                <a:blipFill>
                  <a:blip r:embed="rId3"/>
                  <a:stretch>
                    <a:fillRect r="-8824" b="-15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4C3FDFC-4C46-CEE0-2D74-FEEB6F8CD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4926" y="2931919"/>
              <a:ext cx="652874" cy="2704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oval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C450826-6DDF-5228-4EE7-1A9919CAF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0603" y="4156797"/>
              <a:ext cx="585376" cy="2424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45A5760-CC49-0122-2684-A4848F15949C}"/>
                    </a:ext>
                  </a:extLst>
                </p:cNvPr>
                <p:cNvSpPr txBox="1"/>
                <p:nvPr/>
              </p:nvSpPr>
              <p:spPr>
                <a:xfrm rot="20190414">
                  <a:off x="5542367" y="3946037"/>
                  <a:ext cx="3237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845A5760-CC49-0122-2684-A4848F159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190414">
                  <a:off x="5542367" y="3946037"/>
                  <a:ext cx="323743" cy="276999"/>
                </a:xfrm>
                <a:prstGeom prst="rect">
                  <a:avLst/>
                </a:prstGeom>
                <a:blipFill>
                  <a:blip r:embed="rId4"/>
                  <a:stretch>
                    <a:fillRect r="-8824" b="-15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1624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9E1D1B16-DC6B-2742-915C-87195AC367A9}"/>
              </a:ext>
            </a:extLst>
          </p:cNvPr>
          <p:cNvGrpSpPr/>
          <p:nvPr/>
        </p:nvGrpSpPr>
        <p:grpSpPr>
          <a:xfrm>
            <a:off x="4290646" y="1623645"/>
            <a:ext cx="3610709" cy="3610709"/>
            <a:chOff x="4290646" y="1623645"/>
            <a:chExt cx="3610709" cy="3610709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7B2825B-A5C7-B64B-B1E5-37672DACBD70}"/>
                </a:ext>
              </a:extLst>
            </p:cNvPr>
            <p:cNvSpPr/>
            <p:nvPr/>
          </p:nvSpPr>
          <p:spPr>
            <a:xfrm>
              <a:off x="4290646" y="1623646"/>
              <a:ext cx="3610708" cy="361070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397239F-B236-ED59-D7CE-20F83C9C7CDE}"/>
                </a:ext>
              </a:extLst>
            </p:cNvPr>
            <p:cNvSpPr/>
            <p:nvPr/>
          </p:nvSpPr>
          <p:spPr>
            <a:xfrm>
              <a:off x="4290647" y="3083755"/>
              <a:ext cx="3610708" cy="6904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3376CEC-9246-57C5-405D-1CACA16D4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7581" y="1623645"/>
              <a:ext cx="0" cy="1805354"/>
            </a:xfrm>
            <a:prstGeom prst="line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1A4ECB9-77D0-B875-F517-FB4AF87A2BF0}"/>
                </a:ext>
              </a:extLst>
            </p:cNvPr>
            <p:cNvCxnSpPr>
              <a:cxnSpLocks/>
            </p:cNvCxnSpPr>
            <p:nvPr/>
          </p:nvCxnSpPr>
          <p:spPr>
            <a:xfrm>
              <a:off x="6147581" y="3428999"/>
              <a:ext cx="558018" cy="345245"/>
            </a:xfrm>
            <a:prstGeom prst="line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EAA65B9-7972-249E-ADC3-CFC930DB4437}"/>
                </a:ext>
              </a:extLst>
            </p:cNvPr>
            <p:cNvCxnSpPr>
              <a:cxnSpLocks/>
              <a:endCxn id="5" idx="7"/>
            </p:cNvCxnSpPr>
            <p:nvPr/>
          </p:nvCxnSpPr>
          <p:spPr>
            <a:xfrm flipV="1">
              <a:off x="6147580" y="3184875"/>
              <a:ext cx="1224999" cy="244123"/>
            </a:xfrm>
            <a:prstGeom prst="line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3EBEF97-3C8D-7061-2A03-37EE1E61AFBD}"/>
                </a:ext>
              </a:extLst>
            </p:cNvPr>
            <p:cNvCxnSpPr>
              <a:cxnSpLocks/>
              <a:endCxn id="4" idx="7"/>
            </p:cNvCxnSpPr>
            <p:nvPr/>
          </p:nvCxnSpPr>
          <p:spPr>
            <a:xfrm flipV="1">
              <a:off x="6147582" y="2152422"/>
              <a:ext cx="1224996" cy="1276578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55327F1-CEA6-C6BB-C247-55E411EC3E99}"/>
                </a:ext>
              </a:extLst>
            </p:cNvPr>
            <p:cNvCxnSpPr>
              <a:cxnSpLocks/>
            </p:cNvCxnSpPr>
            <p:nvPr/>
          </p:nvCxnSpPr>
          <p:spPr>
            <a:xfrm>
              <a:off x="6147580" y="2152422"/>
              <a:ext cx="1223271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C20B077-DFFC-8722-F268-38DB0C6BC055}"/>
                </a:ext>
              </a:extLst>
            </p:cNvPr>
            <p:cNvCxnSpPr>
              <a:cxnSpLocks/>
            </p:cNvCxnSpPr>
            <p:nvPr/>
          </p:nvCxnSpPr>
          <p:spPr>
            <a:xfrm>
              <a:off x="7378503" y="2152422"/>
              <a:ext cx="0" cy="127657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C7999E7-6BBC-70ED-B765-02EBF5BCDF89}"/>
                </a:ext>
              </a:extLst>
            </p:cNvPr>
            <p:cNvCxnSpPr>
              <a:cxnSpLocks/>
            </p:cNvCxnSpPr>
            <p:nvPr/>
          </p:nvCxnSpPr>
          <p:spPr>
            <a:xfrm>
              <a:off x="6155232" y="3428998"/>
              <a:ext cx="1223271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38C0122-2F13-E353-18E6-3D6A76444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449" y="3428998"/>
              <a:ext cx="904401" cy="1835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5F2C8C9D-4718-DAED-FCC0-A9C3B7CC9A11}"/>
                </a:ext>
              </a:extLst>
            </p:cNvPr>
            <p:cNvCxnSpPr>
              <a:cxnSpLocks/>
            </p:cNvCxnSpPr>
            <p:nvPr/>
          </p:nvCxnSpPr>
          <p:spPr>
            <a:xfrm>
              <a:off x="7005711" y="3259015"/>
              <a:ext cx="357486" cy="171435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B684D7D-67AC-2F73-EFE5-47A028054166}"/>
                    </a:ext>
                  </a:extLst>
                </p:cNvPr>
                <p:cNvSpPr txBox="1"/>
                <p:nvPr/>
              </p:nvSpPr>
              <p:spPr>
                <a:xfrm>
                  <a:off x="6523275" y="2528466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CB684D7D-67AC-2F73-EFE5-47A028054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3275" y="2528466"/>
                  <a:ext cx="190757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5806" r="-29032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9FEE33-C0D7-4DB4-DAF6-A6A4C70A09E5}"/>
                    </a:ext>
                  </a:extLst>
                </p:cNvPr>
                <p:cNvSpPr txBox="1"/>
                <p:nvPr/>
              </p:nvSpPr>
              <p:spPr>
                <a:xfrm>
                  <a:off x="5949040" y="2526322"/>
                  <a:ext cx="1787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A99FEE33-C0D7-4DB4-DAF6-A6A4C70A0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9040" y="2526322"/>
                  <a:ext cx="17870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241" r="-137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8E586D38-7864-DDC9-5FE8-21F8F2D1312E}"/>
                    </a:ext>
                  </a:extLst>
                </p:cNvPr>
                <p:cNvSpPr txBox="1"/>
                <p:nvPr/>
              </p:nvSpPr>
              <p:spPr>
                <a:xfrm>
                  <a:off x="6292344" y="3402476"/>
                  <a:ext cx="11618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5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1050" dirty="0"/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8E586D38-7864-DDC9-5FE8-21F8F2D13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344" y="3402476"/>
                  <a:ext cx="116186" cy="161583"/>
                </a:xfrm>
                <a:prstGeom prst="rect">
                  <a:avLst/>
                </a:prstGeom>
                <a:blipFill>
                  <a:blip r:embed="rId7"/>
                  <a:stretch>
                    <a:fillRect l="-26316" r="-21053" b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BC9C045D-749A-A4DC-8028-44649F348CFE}"/>
                    </a:ext>
                  </a:extLst>
                </p:cNvPr>
                <p:cNvSpPr txBox="1"/>
                <p:nvPr/>
              </p:nvSpPr>
              <p:spPr>
                <a:xfrm>
                  <a:off x="6634981" y="3716601"/>
                  <a:ext cx="1929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BC9C045D-749A-A4DC-8028-44649F348C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4981" y="3716601"/>
                  <a:ext cx="19293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5625" r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BFC88F3-F40D-79A3-BC3D-5FFDD12A35A2}"/>
                    </a:ext>
                  </a:extLst>
                </p:cNvPr>
                <p:cNvSpPr txBox="1"/>
                <p:nvPr/>
              </p:nvSpPr>
              <p:spPr>
                <a:xfrm>
                  <a:off x="7437667" y="2910669"/>
                  <a:ext cx="1963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7BFC88F3-F40D-79A3-BC3D-5FFDD12A3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7667" y="2910669"/>
                  <a:ext cx="19633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8125" r="-25000" b="-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6747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C5926C-9AE4-E033-DD10-F2B12D61C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315" r="360" b="446"/>
          <a:stretch/>
        </p:blipFill>
        <p:spPr>
          <a:xfrm>
            <a:off x="1542757" y="735036"/>
            <a:ext cx="9106486" cy="538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1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F5DAA3-E545-3267-209E-3F0E8DF21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t="315" r="360" b="792"/>
          <a:stretch/>
        </p:blipFill>
        <p:spPr>
          <a:xfrm>
            <a:off x="1545101" y="744415"/>
            <a:ext cx="9101797" cy="536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55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86250CE-51C6-3422-47B9-C37CEE3A66E3}"/>
              </a:ext>
            </a:extLst>
          </p:cNvPr>
          <p:cNvGrpSpPr/>
          <p:nvPr/>
        </p:nvGrpSpPr>
        <p:grpSpPr>
          <a:xfrm>
            <a:off x="1858940" y="1686825"/>
            <a:ext cx="8474119" cy="3484350"/>
            <a:chOff x="951235" y="1105949"/>
            <a:chExt cx="8474119" cy="34843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69BF387-DC9B-9AD2-CC23-0831A27C1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97"/>
            <a:stretch/>
          </p:blipFill>
          <p:spPr>
            <a:xfrm>
              <a:off x="951235" y="1105949"/>
              <a:ext cx="5267364" cy="34843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6E09A5A-4B39-2BE5-0E66-D111E33D5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7489" y="1105949"/>
              <a:ext cx="3207865" cy="178312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AC9A61D-001C-FDD3-378F-04A666975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9709" y="2889074"/>
              <a:ext cx="3205645" cy="170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8107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557D9CA-BCE5-6590-232C-C38E2B734A0A}"/>
              </a:ext>
            </a:extLst>
          </p:cNvPr>
          <p:cNvGrpSpPr/>
          <p:nvPr/>
        </p:nvGrpSpPr>
        <p:grpSpPr>
          <a:xfrm>
            <a:off x="2160161" y="726221"/>
            <a:ext cx="7871677" cy="5405558"/>
            <a:chOff x="1813033" y="362757"/>
            <a:chExt cx="7871677" cy="54055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51109D7-77F0-4754-C105-B9D734DCC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033" y="362758"/>
              <a:ext cx="5411679" cy="336199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B39AAF0-E8AE-9A9C-CDEC-3948DF28A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137" b="20786"/>
            <a:stretch/>
          </p:blipFill>
          <p:spPr>
            <a:xfrm>
              <a:off x="7224712" y="362757"/>
              <a:ext cx="2459998" cy="336199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4917907-CF96-2032-37EF-2D8597CA0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3033" y="3686175"/>
              <a:ext cx="4140091" cy="207665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AD41594-E2E4-4E2B-0D84-689176CC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6760" y="3719266"/>
              <a:ext cx="2647950" cy="2049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72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8B0FBDD-6195-F8B0-205D-ED0FAB235B37}"/>
              </a:ext>
            </a:extLst>
          </p:cNvPr>
          <p:cNvGrpSpPr/>
          <p:nvPr/>
        </p:nvGrpSpPr>
        <p:grpSpPr>
          <a:xfrm>
            <a:off x="1542757" y="732692"/>
            <a:ext cx="9106486" cy="5392615"/>
            <a:chOff x="1542757" y="732692"/>
            <a:chExt cx="9106486" cy="53926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564488-58D2-EF93-D02A-85FF1FAAB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" t="229" r="361" b="446"/>
            <a:stretch/>
          </p:blipFill>
          <p:spPr>
            <a:xfrm>
              <a:off x="1542757" y="732692"/>
              <a:ext cx="9106486" cy="5392615"/>
            </a:xfrm>
            <a:prstGeom prst="rect">
              <a:avLst/>
            </a:prstGeom>
          </p:spPr>
        </p:pic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7EFE20BC-C479-AE37-01A6-59357630334E}"/>
                </a:ext>
              </a:extLst>
            </p:cNvPr>
            <p:cNvCxnSpPr/>
            <p:nvPr/>
          </p:nvCxnSpPr>
          <p:spPr>
            <a:xfrm>
              <a:off x="1725637" y="5289452"/>
              <a:ext cx="8656320" cy="0"/>
            </a:xfrm>
            <a:prstGeom prst="straightConnector1">
              <a:avLst/>
            </a:prstGeom>
            <a:ln w="7620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B89AE90-56C4-FBD9-DA08-D99BDB0B6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9785" y="1186375"/>
              <a:ext cx="0" cy="4761914"/>
            </a:xfrm>
            <a:prstGeom prst="straightConnector1">
              <a:avLst/>
            </a:prstGeom>
            <a:ln w="7620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9D789D2-FAEA-FAC5-C503-5EC8E881038C}"/>
                </a:ext>
              </a:extLst>
            </p:cNvPr>
            <p:cNvSpPr/>
            <p:nvPr/>
          </p:nvSpPr>
          <p:spPr>
            <a:xfrm>
              <a:off x="9541117" y="4366122"/>
              <a:ext cx="62709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dirty="0">
                  <a:ln w="1016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KaTeX_Main" pitchFamily="2" charset="0"/>
                </a:rPr>
                <a:t>u</a:t>
              </a:r>
              <a:endParaRPr lang="zh-CN" altLang="en-US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aTeX_Main" pitchFamily="2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4A47978-73C8-81DF-EEBE-7BAED7D1010D}"/>
                </a:ext>
              </a:extLst>
            </p:cNvPr>
            <p:cNvSpPr/>
            <p:nvPr/>
          </p:nvSpPr>
          <p:spPr>
            <a:xfrm>
              <a:off x="2416819" y="1186375"/>
              <a:ext cx="60465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dirty="0">
                  <a:ln w="10160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KaTeX_Main" pitchFamily="2" charset="0"/>
                </a:rPr>
                <a:t>v</a:t>
              </a:r>
              <a:endParaRPr lang="zh-CN" altLang="en-US" sz="5400" b="1" cap="none" spc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aTeX_Ma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908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1DFA0BD-1BD4-A9FC-D29A-BB40331FA8F2}"/>
              </a:ext>
            </a:extLst>
          </p:cNvPr>
          <p:cNvGrpSpPr/>
          <p:nvPr/>
        </p:nvGrpSpPr>
        <p:grpSpPr>
          <a:xfrm>
            <a:off x="2833724" y="1918607"/>
            <a:ext cx="6524552" cy="3020786"/>
            <a:chOff x="2498950" y="2127477"/>
            <a:chExt cx="6524552" cy="302078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2C4B38D-B082-EEAB-D63E-3B26653D5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8950" y="2127477"/>
              <a:ext cx="3373211" cy="3020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563946C-BE31-2C6E-78CA-1DDA3129C5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161" y="2127477"/>
              <a:ext cx="3151341" cy="3020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7728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39C6F178-BD5C-EAFF-9854-950C01F4743A}"/>
              </a:ext>
            </a:extLst>
          </p:cNvPr>
          <p:cNvGrpSpPr/>
          <p:nvPr/>
        </p:nvGrpSpPr>
        <p:grpSpPr>
          <a:xfrm>
            <a:off x="4941092" y="2995667"/>
            <a:ext cx="2309816" cy="433333"/>
            <a:chOff x="4176749" y="2792467"/>
            <a:chExt cx="2309816" cy="433333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8CFF54CA-A72F-FBB5-E428-F8AD28D57A91}"/>
                </a:ext>
              </a:extLst>
            </p:cNvPr>
            <p:cNvCxnSpPr>
              <a:cxnSpLocks/>
            </p:cNvCxnSpPr>
            <p:nvPr/>
          </p:nvCxnSpPr>
          <p:spPr>
            <a:xfrm>
              <a:off x="4337050" y="3225800"/>
              <a:ext cx="214951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7178B7F-079F-71B2-8736-38E0F8C77AA9}"/>
                    </a:ext>
                  </a:extLst>
                </p:cNvPr>
                <p:cNvSpPr txBox="1"/>
                <p:nvPr/>
              </p:nvSpPr>
              <p:spPr>
                <a:xfrm>
                  <a:off x="4176749" y="2813049"/>
                  <a:ext cx="3206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𝒓𝒐</m:t>
                            </m:r>
                          </m:e>
                        </m:acc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F7178B7F-079F-71B2-8736-38E0F8C77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749" y="2813049"/>
                  <a:ext cx="320601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9615" r="-96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8BFCC20-4057-FFEB-0876-8B3A564783A5}"/>
                    </a:ext>
                  </a:extLst>
                </p:cNvPr>
                <p:cNvSpPr txBox="1"/>
                <p:nvPr/>
              </p:nvSpPr>
              <p:spPr>
                <a:xfrm>
                  <a:off x="6149934" y="2792467"/>
                  <a:ext cx="336631" cy="318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𝒓𝒅</m:t>
                            </m:r>
                          </m:e>
                        </m:acc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8BFCC20-4057-FFEB-0876-8B3A564783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934" y="2792467"/>
                  <a:ext cx="336631" cy="318164"/>
                </a:xfrm>
                <a:prstGeom prst="rect">
                  <a:avLst/>
                </a:prstGeom>
                <a:blipFill>
                  <a:blip r:embed="rId3"/>
                  <a:stretch>
                    <a:fillRect l="-16364" r="-16364" b="-75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474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55A799E-457F-2F75-7D74-DC9849035832}"/>
              </a:ext>
            </a:extLst>
          </p:cNvPr>
          <p:cNvGrpSpPr/>
          <p:nvPr/>
        </p:nvGrpSpPr>
        <p:grpSpPr>
          <a:xfrm>
            <a:off x="789813" y="1887843"/>
            <a:ext cx="10612374" cy="3082313"/>
            <a:chOff x="1126776" y="1755955"/>
            <a:chExt cx="10612374" cy="308231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EEB516-0E90-823B-ED6A-0479177C0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" t="228" r="624" b="404"/>
            <a:stretch/>
          </p:blipFill>
          <p:spPr>
            <a:xfrm>
              <a:off x="1126776" y="1755955"/>
              <a:ext cx="5182362" cy="308231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2512762-CB98-EE55-DE44-8227943AA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0" t="661" r="487" b="893"/>
            <a:stretch/>
          </p:blipFill>
          <p:spPr>
            <a:xfrm>
              <a:off x="6502846" y="1755955"/>
              <a:ext cx="5236304" cy="3082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85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836155E1-24DE-1022-28AA-12727397C4F0}"/>
              </a:ext>
            </a:extLst>
          </p:cNvPr>
          <p:cNvGrpSpPr/>
          <p:nvPr/>
        </p:nvGrpSpPr>
        <p:grpSpPr>
          <a:xfrm>
            <a:off x="816658" y="900174"/>
            <a:ext cx="11049666" cy="4510183"/>
            <a:chOff x="816658" y="900174"/>
            <a:chExt cx="11049666" cy="451018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ED61B4DD-7162-457E-CD23-CF849EEA2CFA}"/>
                </a:ext>
              </a:extLst>
            </p:cNvPr>
            <p:cNvGrpSpPr/>
            <p:nvPr/>
          </p:nvGrpSpPr>
          <p:grpSpPr>
            <a:xfrm>
              <a:off x="816658" y="900174"/>
              <a:ext cx="11049666" cy="4510183"/>
              <a:chOff x="816658" y="900174"/>
              <a:chExt cx="11049666" cy="4510183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B2EEA2E2-AC07-C8A1-506D-35A4B54D23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902" b="3902"/>
              <a:stretch/>
            </p:blipFill>
            <p:spPr>
              <a:xfrm>
                <a:off x="5430000" y="1482978"/>
                <a:ext cx="6436324" cy="351321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36195" dist="12700" dir="11400000" algn="tl" rotWithShape="0">
                  <a:srgbClr val="000000">
                    <a:alpha val="33000"/>
                  </a:srgbClr>
                </a:outerShdw>
              </a:effectLst>
              <a:scene3d>
                <a:camera prst="perspectiveContrastingLeftFacing">
                  <a:rot lat="540000" lon="2100000" rev="0"/>
                </a:camera>
                <a:lightRig rig="soft" dir="t"/>
              </a:scene3d>
              <a:sp3d contourW="12700" prstMaterial="matte">
                <a:bevelT w="63500" h="50800"/>
                <a:contourClr>
                  <a:srgbClr val="C0C0C0"/>
                </a:contourClr>
              </a:sp3d>
            </p:spPr>
          </p:pic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3BCCD38-F443-6B3B-0FF4-73DC12F858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9651" y="2334883"/>
                <a:ext cx="3486138" cy="2032813"/>
              </a:xfrm>
              <a:prstGeom prst="straightConnector1">
                <a:avLst/>
              </a:prstGeom>
              <a:ln w="5715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B7D18DFB-BF65-5E42-9332-0DA06ECDD9BA}"/>
                  </a:ext>
                </a:extLst>
              </p:cNvPr>
              <p:cNvGrpSpPr/>
              <p:nvPr/>
            </p:nvGrpSpPr>
            <p:grpSpPr>
              <a:xfrm>
                <a:off x="816658" y="900174"/>
                <a:ext cx="7182015" cy="4510183"/>
                <a:chOff x="483453" y="1596039"/>
                <a:chExt cx="7182015" cy="4510183"/>
              </a:xfrm>
            </p:grpSpPr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5AC90ECF-E59E-3533-65E5-72EE149CDCAC}"/>
                    </a:ext>
                  </a:extLst>
                </p:cNvPr>
                <p:cNvGrpSpPr/>
                <p:nvPr/>
              </p:nvGrpSpPr>
              <p:grpSpPr>
                <a:xfrm rot="660000">
                  <a:off x="3980030" y="5182892"/>
                  <a:ext cx="3685438" cy="923330"/>
                  <a:chOff x="1725637" y="5060730"/>
                  <a:chExt cx="8656320" cy="923330"/>
                </a:xfrm>
              </p:grpSpPr>
              <p:cxnSp>
                <p:nvCxnSpPr>
                  <p:cNvPr id="4" name="直接箭头连接符 3">
                    <a:extLst>
                      <a:ext uri="{FF2B5EF4-FFF2-40B4-BE49-F238E27FC236}">
                        <a16:creationId xmlns:a16="http://schemas.microsoft.com/office/drawing/2014/main" id="{C1409422-6258-BA0A-F9B5-8DF3D9F82702}"/>
                      </a:ext>
                    </a:extLst>
                  </p:cNvPr>
                  <p:cNvCxnSpPr/>
                  <p:nvPr/>
                </p:nvCxnSpPr>
                <p:spPr>
                  <a:xfrm>
                    <a:off x="1725637" y="5289452"/>
                    <a:ext cx="865632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矩形 6">
                        <a:extLst>
                          <a:ext uri="{FF2B5EF4-FFF2-40B4-BE49-F238E27FC236}">
                            <a16:creationId xmlns:a16="http://schemas.microsoft.com/office/drawing/2014/main" id="{7C83DAD4-DB2A-4C06-33DD-E36252FC6E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99647" y="5060730"/>
                        <a:ext cx="1777888" cy="9233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5400" b="1" i="1" cap="none" spc="0" dirty="0" smtClean="0">
                                  <a:ln w="10160">
                                    <a:noFill/>
                                    <a:prstDash val="solid"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zh-CN" altLang="en-US" sz="5400" b="1" cap="none" spc="0" dirty="0">
                          <a:ln w="10160">
                            <a:noFill/>
                            <a:prstDash val="solid"/>
                          </a:ln>
                          <a:effectLst/>
                          <a:latin typeface="KaTeX_Main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矩形 6">
                        <a:extLst>
                          <a:ext uri="{FF2B5EF4-FFF2-40B4-BE49-F238E27FC236}">
                            <a16:creationId xmlns:a16="http://schemas.microsoft.com/office/drawing/2014/main" id="{7C83DAD4-DB2A-4C06-33DD-E36252FC6EC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99647" y="5060730"/>
                        <a:ext cx="1777888" cy="92333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527C5C11-D89C-74D5-E18A-805B516A8275}"/>
                    </a:ext>
                  </a:extLst>
                </p:cNvPr>
                <p:cNvGrpSpPr/>
                <p:nvPr/>
              </p:nvGrpSpPr>
              <p:grpSpPr>
                <a:xfrm rot="21480000">
                  <a:off x="4033771" y="1596039"/>
                  <a:ext cx="824340" cy="3437248"/>
                  <a:chOff x="2379785" y="985902"/>
                  <a:chExt cx="824340" cy="4962387"/>
                </a:xfrm>
              </p:grpSpPr>
              <p:cxnSp>
                <p:nvCxnSpPr>
                  <p:cNvPr id="6" name="直接箭头连接符 5">
                    <a:extLst>
                      <a:ext uri="{FF2B5EF4-FFF2-40B4-BE49-F238E27FC236}">
                        <a16:creationId xmlns:a16="http://schemas.microsoft.com/office/drawing/2014/main" id="{09D84DF8-C29E-796A-5912-23777AA9DB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79785" y="1186375"/>
                    <a:ext cx="0" cy="4761914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" name="矩形 7">
                        <a:extLst>
                          <a:ext uri="{FF2B5EF4-FFF2-40B4-BE49-F238E27FC236}">
                            <a16:creationId xmlns:a16="http://schemas.microsoft.com/office/drawing/2014/main" id="{2C285077-F714-1419-171C-D5AAE57E3E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2760" y="985902"/>
                        <a:ext cx="771365" cy="13330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5400" b="1" i="1" cap="none" spc="0" dirty="0" smtClean="0">
                                  <a:ln w="10160">
                                    <a:noFill/>
                                    <a:prstDash val="solid"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oMath>
                          </m:oMathPara>
                        </a14:m>
                        <a:endParaRPr lang="zh-CN" altLang="en-US" sz="5400" b="1" cap="none" spc="0" dirty="0">
                          <a:ln w="10160">
                            <a:noFill/>
                            <a:prstDash val="solid"/>
                          </a:ln>
                          <a:effectLst/>
                          <a:latin typeface="KaTeX_Main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" name="矩形 7">
                        <a:extLst>
                          <a:ext uri="{FF2B5EF4-FFF2-40B4-BE49-F238E27FC236}">
                            <a16:creationId xmlns:a16="http://schemas.microsoft.com/office/drawing/2014/main" id="{2C285077-F714-1419-171C-D5AAE57E3E8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32760" y="985902"/>
                        <a:ext cx="771365" cy="133302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2D11FD5C-095B-B8BC-F38E-0E910BF63684}"/>
                    </a:ext>
                  </a:extLst>
                </p:cNvPr>
                <p:cNvGrpSpPr/>
                <p:nvPr/>
              </p:nvGrpSpPr>
              <p:grpSpPr>
                <a:xfrm rot="10009305">
                  <a:off x="483453" y="4614983"/>
                  <a:ext cx="3585548" cy="923330"/>
                  <a:chOff x="1725637" y="5234444"/>
                  <a:chExt cx="8656320" cy="923330"/>
                </a:xfrm>
              </p:grpSpPr>
              <p:cxnSp>
                <p:nvCxnSpPr>
                  <p:cNvPr id="13" name="直接箭头连接符 12">
                    <a:extLst>
                      <a:ext uri="{FF2B5EF4-FFF2-40B4-BE49-F238E27FC236}">
                        <a16:creationId xmlns:a16="http://schemas.microsoft.com/office/drawing/2014/main" id="{BD7D056B-320A-8D6E-AB1F-9E4951126755}"/>
                      </a:ext>
                    </a:extLst>
                  </p:cNvPr>
                  <p:cNvCxnSpPr/>
                  <p:nvPr/>
                </p:nvCxnSpPr>
                <p:spPr>
                  <a:xfrm>
                    <a:off x="1725637" y="5289452"/>
                    <a:ext cx="8656320" cy="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矩形 13">
                        <a:extLst>
                          <a:ext uri="{FF2B5EF4-FFF2-40B4-BE49-F238E27FC236}">
                            <a16:creationId xmlns:a16="http://schemas.microsoft.com/office/drawing/2014/main" id="{809DA9F1-4CB5-AD04-8C0A-DB2D83FC555B}"/>
                          </a:ext>
                        </a:extLst>
                      </p:cNvPr>
                      <p:cNvSpPr/>
                      <p:nvPr/>
                    </p:nvSpPr>
                    <p:spPr>
                      <a:xfrm rot="10856533">
                        <a:off x="8194914" y="5234444"/>
                        <a:ext cx="1726799" cy="92333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91440" tIns="45720" rIns="91440" bIns="4572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5400" b="1" i="1" cap="none" spc="0" dirty="0" smtClean="0">
                                  <a:ln w="10160">
                                    <a:noFill/>
                                    <a:prstDash val="solid"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oMath>
                          </m:oMathPara>
                        </a14:m>
                        <a:endParaRPr lang="zh-CN" altLang="en-US" sz="5400" b="1" cap="none" spc="0" dirty="0">
                          <a:ln w="10160">
                            <a:noFill/>
                            <a:prstDash val="solid"/>
                          </a:ln>
                          <a:effectLst/>
                          <a:latin typeface="KaTeX_Main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" name="矩形 13">
                        <a:extLst>
                          <a:ext uri="{FF2B5EF4-FFF2-40B4-BE49-F238E27FC236}">
                            <a16:creationId xmlns:a16="http://schemas.microsoft.com/office/drawing/2014/main" id="{809DA9F1-4CB5-AD04-8C0A-DB2D83FC555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0856533">
                        <a:off x="8194914" y="5234444"/>
                        <a:ext cx="1726799" cy="92333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BAFC1414-D8F4-4A25-C709-98CFFAD76F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6044" y="3331601"/>
                <a:ext cx="4386516" cy="102709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prstDash val="sysDash"/>
                <a:headEnd type="oval" w="med" len="med"/>
                <a:tailEnd type="oval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B5C3C92-C6E5-DE96-E6D9-F88A8B85F10C}"/>
                    </a:ext>
                  </a:extLst>
                </p:cNvPr>
                <p:cNvSpPr/>
                <p:nvPr/>
              </p:nvSpPr>
              <p:spPr>
                <a:xfrm>
                  <a:off x="3756629" y="4625601"/>
                  <a:ext cx="1338828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cap="none" spc="0" dirty="0">
                    <a:ln w="10160">
                      <a:noFill/>
                      <a:prstDash val="solid"/>
                    </a:ln>
                    <a:effectLst/>
                    <a:latin typeface="KaTeX_Main" pitchFamily="2" charset="0"/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B5C3C92-C6E5-DE96-E6D9-F88A8B85F1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629" y="4625601"/>
                  <a:ext cx="1338828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1364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DDDC7F8-17E7-8F94-332C-3F9CB648D1A8}"/>
                    </a:ext>
                  </a:extLst>
                </p:cNvPr>
                <p:cNvSpPr/>
                <p:nvPr/>
              </p:nvSpPr>
              <p:spPr>
                <a:xfrm>
                  <a:off x="8118001" y="3480758"/>
                  <a:ext cx="1527982" cy="4616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, −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cap="none" spc="0" dirty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 cap="none" spc="0" dirty="0">
                    <a:ln w="10160">
                      <a:noFill/>
                      <a:prstDash val="solid"/>
                    </a:ln>
                    <a:effectLst/>
                    <a:latin typeface="KaTeX_Main" pitchFamily="2" charset="0"/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DDDC7F8-17E7-8F94-332C-3F9CB648D1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001" y="3480758"/>
                  <a:ext cx="1527982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3200" b="-17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B1B15BF8-DEE1-A809-0380-E81D9AB30BD9}"/>
                    </a:ext>
                  </a:extLst>
                </p:cNvPr>
                <p:cNvSpPr/>
                <p:nvPr/>
              </p:nvSpPr>
              <p:spPr>
                <a:xfrm>
                  <a:off x="3640145" y="3845146"/>
                  <a:ext cx="744113" cy="58477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32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𝒓𝒐</m:t>
                            </m:r>
                          </m:e>
                        </m:acc>
                      </m:oMath>
                    </m:oMathPara>
                  </a14:m>
                  <a:endParaRPr lang="zh-CN" altLang="en-US" sz="3200" b="1" cap="none" spc="0" dirty="0">
                    <a:ln w="10160">
                      <a:noFill/>
                      <a:prstDash val="solid"/>
                    </a:ln>
                    <a:effectLst/>
                    <a:latin typeface="KaTeX_Main" pitchFamily="2" charset="0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B1B15BF8-DEE1-A809-0380-E81D9AB30B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0145" y="3845146"/>
                  <a:ext cx="744113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4FCCF8B6-C8E7-9121-4745-64191318659B}"/>
                    </a:ext>
                  </a:extLst>
                </p:cNvPr>
                <p:cNvSpPr/>
                <p:nvPr/>
              </p:nvSpPr>
              <p:spPr>
                <a:xfrm>
                  <a:off x="7426599" y="1746402"/>
                  <a:ext cx="771365" cy="6580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32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𝒓𝒅</m:t>
                            </m:r>
                          </m:e>
                        </m:acc>
                      </m:oMath>
                    </m:oMathPara>
                  </a14:m>
                  <a:endParaRPr lang="zh-CN" altLang="en-US" sz="3200" b="1" cap="none" spc="0" dirty="0">
                    <a:ln w="10160">
                      <a:noFill/>
                      <a:prstDash val="solid"/>
                    </a:ln>
                    <a:effectLst/>
                    <a:latin typeface="KaTeX_Main" pitchFamily="2" charset="0"/>
                  </a:endParaRP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4FCCF8B6-C8E7-9121-4745-641913186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6599" y="1746402"/>
                  <a:ext cx="771365" cy="6580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04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F7731EF-C27D-090E-5A3F-82904BE79391}"/>
              </a:ext>
            </a:extLst>
          </p:cNvPr>
          <p:cNvGrpSpPr/>
          <p:nvPr/>
        </p:nvGrpSpPr>
        <p:grpSpPr>
          <a:xfrm>
            <a:off x="1303734" y="2047874"/>
            <a:ext cx="9584531" cy="2762251"/>
            <a:chOff x="795931" y="1852711"/>
            <a:chExt cx="9584531" cy="27622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700C308-210B-16E3-B57F-0A19D35FF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3" t="646" r="574" b="986"/>
            <a:stretch/>
          </p:blipFill>
          <p:spPr>
            <a:xfrm>
              <a:off x="795931" y="1852712"/>
              <a:ext cx="4688681" cy="27622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7EE8D68-FCE5-08F5-B694-B7E52E8DF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4" t="646" r="493" b="986"/>
            <a:stretch/>
          </p:blipFill>
          <p:spPr>
            <a:xfrm>
              <a:off x="5691782" y="1852711"/>
              <a:ext cx="4688680" cy="2762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23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23C4083-0C5B-81D5-8D6E-AC8331A93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" t="351" r="417" b="439"/>
          <a:stretch/>
        </p:blipFill>
        <p:spPr>
          <a:xfrm>
            <a:off x="1538288" y="733425"/>
            <a:ext cx="9101137" cy="5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2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F61EB65-8724-7903-5CFC-A5ACF74ADBBB}"/>
              </a:ext>
            </a:extLst>
          </p:cNvPr>
          <p:cNvGrpSpPr/>
          <p:nvPr/>
        </p:nvGrpSpPr>
        <p:grpSpPr>
          <a:xfrm>
            <a:off x="593112" y="64338"/>
            <a:ext cx="11379750" cy="5852102"/>
            <a:chOff x="593112" y="64338"/>
            <a:chExt cx="11379750" cy="5852102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09D84DF8-C29E-796A-5912-23777AA9DB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7378" y="80963"/>
              <a:ext cx="42090" cy="329507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E4CBD8EA-B5C2-FBF5-D755-2F3E2F0BA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170" y="3364483"/>
              <a:ext cx="190172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512241D9-8FF6-392A-BCC9-5152EFCC73D6}"/>
                    </a:ext>
                  </a:extLst>
                </p:cNvPr>
                <p:cNvSpPr/>
                <p:nvPr/>
              </p:nvSpPr>
              <p:spPr>
                <a:xfrm>
                  <a:off x="3291361" y="2278135"/>
                  <a:ext cx="551754" cy="445891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0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𝒓𝒅</m:t>
                            </m:r>
                          </m:e>
                        </m:acc>
                      </m:oMath>
                    </m:oMathPara>
                  </a14:m>
                  <a:endParaRPr lang="zh-CN" altLang="en-US" sz="20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512241D9-8FF6-392A-BCC9-5152EFCC7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361" y="2278135"/>
                  <a:ext cx="551754" cy="4458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2EEA2E2-AC07-C8A1-506D-35A4B54D2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3902" b="3902"/>
            <a:stretch/>
          </p:blipFill>
          <p:spPr>
            <a:xfrm>
              <a:off x="5536538" y="1602124"/>
              <a:ext cx="6436324" cy="351321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>
                <a:rot lat="2100000" lon="27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D7D056B-320A-8D6E-AB1F-9E4951126755}"/>
                </a:ext>
              </a:extLst>
            </p:cNvPr>
            <p:cNvCxnSpPr>
              <a:cxnSpLocks/>
            </p:cNvCxnSpPr>
            <p:nvPr/>
          </p:nvCxnSpPr>
          <p:spPr>
            <a:xfrm>
              <a:off x="4320445" y="3381064"/>
              <a:ext cx="426158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32E5C80-AD31-DB32-F618-3CDCEEC69829}"/>
                </a:ext>
              </a:extLst>
            </p:cNvPr>
            <p:cNvSpPr/>
            <p:nvPr/>
          </p:nvSpPr>
          <p:spPr>
            <a:xfrm>
              <a:off x="1877331" y="2250891"/>
              <a:ext cx="1215404" cy="2200795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571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 Math" panose="02040503050406030204" pitchFamily="18" charset="0"/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A3BCCD38-F443-6B3B-0FF4-73DC12F85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7555" y="2679134"/>
              <a:ext cx="5401134" cy="102166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prstDash val="solid"/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C1409422-6258-BA0A-F9B5-8DF3D9F82702}"/>
                </a:ext>
              </a:extLst>
            </p:cNvPr>
            <p:cNvCxnSpPr/>
            <p:nvPr/>
          </p:nvCxnSpPr>
          <p:spPr>
            <a:xfrm rot="1777747">
              <a:off x="4068767" y="4134259"/>
              <a:ext cx="306440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C285077-F714-1419-171C-D5AAE57E3E80}"/>
                    </a:ext>
                  </a:extLst>
                </p:cNvPr>
                <p:cNvSpPr/>
                <p:nvPr/>
              </p:nvSpPr>
              <p:spPr>
                <a:xfrm>
                  <a:off x="4390307" y="64338"/>
                  <a:ext cx="771365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5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5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zh-CN" altLang="en-US" sz="54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C285077-F714-1419-171C-D5AAE57E3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0307" y="64338"/>
                  <a:ext cx="771365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B1B15BF8-DEE1-A809-0380-E81D9AB30BD9}"/>
                    </a:ext>
                  </a:extLst>
                </p:cNvPr>
                <p:cNvSpPr/>
                <p:nvPr/>
              </p:nvSpPr>
              <p:spPr>
                <a:xfrm>
                  <a:off x="2241872" y="2338133"/>
                  <a:ext cx="534121" cy="40011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0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𝒓𝒐</m:t>
                            </m:r>
                          </m:e>
                        </m:acc>
                      </m:oMath>
                    </m:oMathPara>
                  </a14:m>
                  <a:endParaRPr lang="zh-CN" altLang="en-US" sz="2000" b="1" cap="none" spc="0" dirty="0">
                    <a:ln w="10160">
                      <a:noFill/>
                      <a:prstDash val="solid"/>
                    </a:ln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B1B15BF8-DEE1-A809-0380-E81D9AB30B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1872" y="2338133"/>
                  <a:ext cx="53412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4FCCF8B6-C8E7-9121-4745-64191318659B}"/>
                    </a:ext>
                  </a:extLst>
                </p:cNvPr>
                <p:cNvSpPr/>
                <p:nvPr/>
              </p:nvSpPr>
              <p:spPr>
                <a:xfrm>
                  <a:off x="7664760" y="2220452"/>
                  <a:ext cx="545342" cy="40011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0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𝒓𝒑</m:t>
                            </m:r>
                          </m:e>
                        </m:acc>
                      </m:oMath>
                    </m:oMathPara>
                  </a14:m>
                  <a:endParaRPr lang="zh-CN" altLang="en-US" sz="20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4FCCF8B6-C8E7-9121-4745-641913186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760" y="2220452"/>
                  <a:ext cx="545342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0606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EF85EFE-F02F-DF75-C837-875918896201}"/>
                </a:ext>
              </a:extLst>
            </p:cNvPr>
            <p:cNvCxnSpPr>
              <a:cxnSpLocks/>
            </p:cNvCxnSpPr>
            <p:nvPr/>
          </p:nvCxnSpPr>
          <p:spPr>
            <a:xfrm>
              <a:off x="2483972" y="3376037"/>
              <a:ext cx="183549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headEnd type="oval" w="med" len="med"/>
              <a:tailEnd type="oval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CE9395B-701C-2B34-2C99-E1CB2AD6B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311" y="4453791"/>
              <a:ext cx="0" cy="146264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767DCDE8-F178-212C-81E4-014AFD863DC6}"/>
                    </a:ext>
                  </a:extLst>
                </p:cNvPr>
                <p:cNvSpPr/>
                <p:nvPr/>
              </p:nvSpPr>
              <p:spPr>
                <a:xfrm>
                  <a:off x="1877330" y="2884367"/>
                  <a:ext cx="665567" cy="34015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400" b="1" i="1" cap="none" spc="-150" dirty="0" smtClean="0">
                                <a:ln w="10160">
                                  <a:noFill/>
                                  <a:prstDash val="solid"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 cap="none" spc="-150" dirty="0" smtClean="0">
                                <a:ln w="10160">
                                  <a:noFill/>
                                  <a:prstDash val="solid"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𝒐𝒇𝒇𝒔𝒆𝒕</m:t>
                            </m:r>
                          </m:e>
                        </m:acc>
                      </m:oMath>
                    </m:oMathPara>
                  </a14:m>
                  <a:endParaRPr lang="zh-CN" altLang="en-US" sz="1400" b="1" cap="none" spc="-150" dirty="0">
                    <a:ln w="10160">
                      <a:noFill/>
                      <a:prstDash val="solid"/>
                    </a:ln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767DCDE8-F178-212C-81E4-014AFD863D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330" y="2884367"/>
                  <a:ext cx="665567" cy="340158"/>
                </a:xfrm>
                <a:prstGeom prst="rect">
                  <a:avLst/>
                </a:prstGeom>
                <a:blipFill>
                  <a:blip r:embed="rId8"/>
                  <a:stretch>
                    <a:fillRect b="-89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8405E6DD-395F-D421-D197-C2F4A04326B9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H="1">
              <a:off x="2055323" y="3415411"/>
              <a:ext cx="426110" cy="7139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D06A59D5-6BE3-5A42-093D-4095F23E73FF}"/>
                    </a:ext>
                  </a:extLst>
                </p:cNvPr>
                <p:cNvSpPr/>
                <p:nvPr/>
              </p:nvSpPr>
              <p:spPr>
                <a:xfrm>
                  <a:off x="1883567" y="3684217"/>
                  <a:ext cx="1257075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dirty="0" smtClean="0">
                            <a:ln w="10160">
                              <a:noFill/>
                              <a:prstDash val="solid"/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sz="1400" b="1" i="1" cap="none" dirty="0" err="1">
                            <a:ln w="10160">
                              <a:noFill/>
                              <a:prstDash val="solid"/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𝒆𝒏𝒔</m:t>
                        </m:r>
                        <m:r>
                          <a:rPr lang="en-US" altLang="zh-CN" sz="1400" b="1" i="1" cap="none" dirty="0" err="1">
                            <a:ln w="10160">
                              <a:noFill/>
                              <a:prstDash val="solid"/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400" b="1" i="1" cap="none" dirty="0" err="1">
                            <a:ln w="10160">
                              <a:noFill/>
                              <a:prstDash val="solid"/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𝒓𝒂𝒅𝒊𝒖𝒔</m:t>
                        </m:r>
                      </m:oMath>
                    </m:oMathPara>
                  </a14:m>
                  <a:endParaRPr lang="zh-CN" altLang="en-US" sz="1400" b="1" cap="none" dirty="0">
                    <a:ln w="10160">
                      <a:noFill/>
                      <a:prstDash val="solid"/>
                    </a:ln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D06A59D5-6BE3-5A42-093D-4095F23E73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3567" y="3684217"/>
                  <a:ext cx="1257075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70B5CECC-FC99-8300-7AFD-42384B717A56}"/>
                    </a:ext>
                  </a:extLst>
                </p:cNvPr>
                <p:cNvSpPr/>
                <p:nvPr/>
              </p:nvSpPr>
              <p:spPr>
                <a:xfrm>
                  <a:off x="4340665" y="2963746"/>
                  <a:ext cx="801823" cy="33983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𝒍𝒐𝒐𝒌𝒂𝒕</m:t>
                            </m:r>
                          </m:e>
                        </m:acc>
                      </m:oMath>
                    </m:oMathPara>
                  </a14:m>
                  <a:endParaRPr lang="zh-CN" altLang="en-US" sz="14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70B5CECC-FC99-8300-7AFD-42384B717A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0665" y="2963746"/>
                  <a:ext cx="801823" cy="33983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BDE3F29-5114-C805-E82E-9F4F22D51106}"/>
                    </a:ext>
                  </a:extLst>
                </p:cNvPr>
                <p:cNvSpPr/>
                <p:nvPr/>
              </p:nvSpPr>
              <p:spPr>
                <a:xfrm>
                  <a:off x="3957029" y="3860473"/>
                  <a:ext cx="724878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cap="none" smtClean="0">
                            <a:ln w="10160">
                              <a:noFill/>
                              <a:prstDash val="solid"/>
                            </a:ln>
                            <a:latin typeface="Cambria Math" panose="02040503050406030204" pitchFamily="18" charset="0"/>
                          </a:rPr>
                          <m:t>𝒇𝒐𝒄𝒖𝒔</m:t>
                        </m:r>
                      </m:oMath>
                    </m:oMathPara>
                  </a14:m>
                  <a:endParaRPr lang="zh-CN" altLang="en-US" sz="1400" b="1" cap="none" dirty="0">
                    <a:ln w="10160">
                      <a:noFill/>
                      <a:prstDash val="solid"/>
                    </a:ln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BDE3F29-5114-C805-E82E-9F4F22D51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7029" y="3860473"/>
                  <a:ext cx="724878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7843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11F3ED60-55B7-05C3-413B-69AC09009D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52008" y="1899694"/>
              <a:ext cx="30017" cy="15293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左大括号 46">
              <a:extLst>
                <a:ext uri="{FF2B5EF4-FFF2-40B4-BE49-F238E27FC236}">
                  <a16:creationId xmlns:a16="http://schemas.microsoft.com/office/drawing/2014/main" id="{C20308A3-DA4C-8B64-99C5-3634AC55B2B3}"/>
                </a:ext>
              </a:extLst>
            </p:cNvPr>
            <p:cNvSpPr/>
            <p:nvPr/>
          </p:nvSpPr>
          <p:spPr>
            <a:xfrm rot="16200000">
              <a:off x="5366045" y="701687"/>
              <a:ext cx="329486" cy="6098710"/>
            </a:xfrm>
            <a:prstGeom prst="leftBrace">
              <a:avLst>
                <a:gd name="adj1" fmla="val 47360"/>
                <a:gd name="adj2" fmla="val 30197"/>
              </a:avLst>
            </a:prstGeom>
            <a:ln w="38100">
              <a:solidFill>
                <a:schemeClr val="accent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05D1D4D3-5576-4B0F-F48D-82A69B8E4E09}"/>
                    </a:ext>
                  </a:extLst>
                </p:cNvPr>
                <p:cNvSpPr/>
                <p:nvPr/>
              </p:nvSpPr>
              <p:spPr>
                <a:xfrm>
                  <a:off x="3736873" y="2983052"/>
                  <a:ext cx="519308" cy="37568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zh-CN" sz="1400" b="1" i="1" cap="none" spc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400" b="1" i="1" cap="none" spc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𝜽</m:t>
                            </m:r>
                          </m:num>
                          <m:den>
                            <m:r>
                              <a:rPr lang="en-US" altLang="zh-CN" sz="1400" b="1" i="1" cap="none" spc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zh-CN" altLang="en-US" sz="14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05D1D4D3-5576-4B0F-F48D-82A69B8E4E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6873" y="2983052"/>
                  <a:ext cx="519308" cy="375680"/>
                </a:xfrm>
                <a:prstGeom prst="rect">
                  <a:avLst/>
                </a:prstGeom>
                <a:blipFill>
                  <a:blip r:embed="rId12"/>
                  <a:stretch>
                    <a:fillRect l="-41176" t="-104839" r="-78824" b="-169355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6DEDC783-1CB5-AC6A-FC2B-C0BD98F8B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54850" y="1904219"/>
              <a:ext cx="0" cy="15293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76ECD7D3-692D-55ED-A72D-24912B2DC379}"/>
                    </a:ext>
                  </a:extLst>
                </p:cNvPr>
                <p:cNvSpPr/>
                <p:nvPr/>
              </p:nvSpPr>
              <p:spPr>
                <a:xfrm rot="1798063">
                  <a:off x="8508290" y="2550587"/>
                  <a:ext cx="1913922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cap="none" spc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𝒉𝒂𝒍𝒇</m:t>
                        </m:r>
                        <m:r>
                          <a:rPr lang="en-US" altLang="zh-CN" sz="1400" b="1" i="1" cap="none" spc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400" b="1" i="1" cap="none" spc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𝒉𝒆𝒊𝒈𝒉𝒕</m:t>
                        </m:r>
                        <m:r>
                          <a:rPr lang="en-US" altLang="zh-CN" sz="1400" b="1" i="1" cap="none" spc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1400" b="1" i="1" cap="none" spc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𝒇𝒐𝒄𝒖𝒔</m:t>
                        </m:r>
                      </m:oMath>
                    </m:oMathPara>
                  </a14:m>
                  <a:endParaRPr lang="zh-CN" altLang="en-US" sz="14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矩形 67">
                  <a:extLst>
                    <a:ext uri="{FF2B5EF4-FFF2-40B4-BE49-F238E27FC236}">
                      <a16:creationId xmlns:a16="http://schemas.microsoft.com/office/drawing/2014/main" id="{76ECD7D3-692D-55ED-A72D-24912B2DC3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98063">
                  <a:off x="8508290" y="2550587"/>
                  <a:ext cx="1913922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7D5F16FD-BE1A-8D90-7AA0-C8C990953BF1}"/>
                </a:ext>
              </a:extLst>
            </p:cNvPr>
            <p:cNvCxnSpPr>
              <a:cxnSpLocks/>
            </p:cNvCxnSpPr>
            <p:nvPr/>
          </p:nvCxnSpPr>
          <p:spPr>
            <a:xfrm>
              <a:off x="8563510" y="3374399"/>
              <a:ext cx="2362784" cy="130111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5890A835-19F0-BD43-EEDA-41660DE3EA34}"/>
                    </a:ext>
                  </a:extLst>
                </p:cNvPr>
                <p:cNvSpPr/>
                <p:nvPr/>
              </p:nvSpPr>
              <p:spPr>
                <a:xfrm rot="1726998">
                  <a:off x="8749133" y="4012298"/>
                  <a:ext cx="1835374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1" i="1" cap="none" spc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𝒉𝒂𝒍𝒇</m:t>
                        </m:r>
                        <m:r>
                          <a:rPr lang="en-US" altLang="zh-CN" sz="1400" b="1" i="1" cap="none" spc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400" b="1" i="1" cap="none" spc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𝒘𝒊𝒅𝒕𝒉</m:t>
                        </m:r>
                        <m:r>
                          <a:rPr lang="en-US" altLang="zh-CN" sz="1400" b="1" i="1" cap="none" spc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1400" b="1" i="1" cap="none" spc="0" smtClean="0">
                            <a:ln w="10160">
                              <a:noFill/>
                              <a:prstDash val="solid"/>
                            </a:ln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𝒇𝒐𝒄𝒖𝒔</m:t>
                        </m:r>
                      </m:oMath>
                    </m:oMathPara>
                  </a14:m>
                  <a:endParaRPr lang="zh-CN" altLang="en-US" sz="14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5890A835-19F0-BD43-EEDA-41660DE3EA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26998">
                  <a:off x="8749133" y="4012298"/>
                  <a:ext cx="183537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4ED7ABF5-9C36-F6D4-EAC6-6422FC6D06D2}"/>
                    </a:ext>
                  </a:extLst>
                </p:cNvPr>
                <p:cNvSpPr/>
                <p:nvPr/>
              </p:nvSpPr>
              <p:spPr>
                <a:xfrm rot="1820201">
                  <a:off x="7873935" y="4694671"/>
                  <a:ext cx="1176925" cy="33983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𝒉𝒐𝒓𝒊𝒛𝒐𝒏𝒕𝒂𝒍</m:t>
                            </m:r>
                          </m:e>
                        </m:acc>
                      </m:oMath>
                    </m:oMathPara>
                  </a14:m>
                  <a:endParaRPr lang="zh-CN" altLang="en-US" sz="14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4ED7ABF5-9C36-F6D4-EAC6-6422FC6D06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0201">
                  <a:off x="7873935" y="4694671"/>
                  <a:ext cx="1176925" cy="33983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0B4EA99F-2863-1F73-E7CD-2EDEB6CEB08A}"/>
                    </a:ext>
                  </a:extLst>
                </p:cNvPr>
                <p:cNvSpPr/>
                <p:nvPr/>
              </p:nvSpPr>
              <p:spPr>
                <a:xfrm rot="16200000">
                  <a:off x="6216421" y="2004631"/>
                  <a:ext cx="944489" cy="33983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𝒗𝒆𝒓𝒕𝒊𝒄𝒂𝒍</m:t>
                            </m:r>
                          </m:e>
                        </m:acc>
                      </m:oMath>
                    </m:oMathPara>
                  </a14:m>
                  <a:endParaRPr lang="zh-CN" altLang="en-US" sz="1400" b="1" cap="none" spc="0" dirty="0">
                    <a:ln w="10160">
                      <a:noFill/>
                      <a:prstDash val="solid"/>
                    </a:ln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0B4EA99F-2863-1F73-E7CD-2EDEB6CEB0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16421" y="2004631"/>
                  <a:ext cx="944489" cy="33983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FFAA0B70-5769-7CB6-B0CC-4781406FD925}"/>
                    </a:ext>
                  </a:extLst>
                </p:cNvPr>
                <p:cNvSpPr/>
                <p:nvPr/>
              </p:nvSpPr>
              <p:spPr>
                <a:xfrm>
                  <a:off x="917327" y="4514613"/>
                  <a:ext cx="564578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𝒗𝒖𝒑</m:t>
                            </m:r>
                          </m:e>
                        </m:acc>
                      </m:oMath>
                    </m:oMathPara>
                  </a14:m>
                  <a:endParaRPr lang="zh-CN" altLang="en-US" sz="14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FFAA0B70-5769-7CB6-B0CC-4781406FD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327" y="4514613"/>
                  <a:ext cx="564578" cy="307777"/>
                </a:xfrm>
                <a:prstGeom prst="rect">
                  <a:avLst/>
                </a:prstGeom>
                <a:blipFill>
                  <a:blip r:embed="rId17"/>
                  <a:stretch>
                    <a:fillRect b="-4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6" name="图形 85">
              <a:extLst>
                <a:ext uri="{FF2B5EF4-FFF2-40B4-BE49-F238E27FC236}">
                  <a16:creationId xmlns:a16="http://schemas.microsoft.com/office/drawing/2014/main" id="{6EAE8B9C-44F1-84E6-3AE4-9CEB23FD7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88402" y="391271"/>
              <a:ext cx="3287078" cy="1084898"/>
            </a:xfrm>
            <a:prstGeom prst="rect">
              <a:avLst/>
            </a:prstGeom>
            <a:effectLst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AA82899C-B8EE-CE7B-C03F-6A8C3C1D2EB7}"/>
                    </a:ext>
                  </a:extLst>
                </p:cNvPr>
                <p:cNvSpPr/>
                <p:nvPr/>
              </p:nvSpPr>
              <p:spPr>
                <a:xfrm rot="1724427">
                  <a:off x="6000528" y="4576796"/>
                  <a:ext cx="756937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5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5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zh-CN" altLang="en-US" sz="54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AA82899C-B8EE-CE7B-C03F-6A8C3C1D2E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24427">
                  <a:off x="6000528" y="4576796"/>
                  <a:ext cx="756937" cy="92333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36F7D1DD-2F24-43BF-06CE-983E33F33D4D}"/>
                    </a:ext>
                  </a:extLst>
                </p:cNvPr>
                <p:cNvSpPr/>
                <p:nvPr/>
              </p:nvSpPr>
              <p:spPr>
                <a:xfrm>
                  <a:off x="593112" y="2457733"/>
                  <a:ext cx="715260" cy="92333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5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5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zh-CN" altLang="en-US" sz="54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36F7D1DD-2F24-43BF-06CE-983E33F33D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12" y="2457733"/>
                  <a:ext cx="715260" cy="92333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9CB72CD0-2F10-AD67-6538-4CE76FABE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5763" y="1894373"/>
              <a:ext cx="6076245" cy="14816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图形 91">
              <a:extLst>
                <a:ext uri="{FF2B5EF4-FFF2-40B4-BE49-F238E27FC236}">
                  <a16:creationId xmlns:a16="http://schemas.microsoft.com/office/drawing/2014/main" id="{5CF7F903-A536-862B-83B7-65BBF3443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427751" y="385621"/>
              <a:ext cx="3724275" cy="842010"/>
            </a:xfrm>
            <a:prstGeom prst="rect">
              <a:avLst/>
            </a:prstGeom>
            <a:effectLst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1B8DF011-29D5-C428-13E0-75FE50FF6BDF}"/>
                    </a:ext>
                  </a:extLst>
                </p:cNvPr>
                <p:cNvSpPr/>
                <p:nvPr/>
              </p:nvSpPr>
              <p:spPr>
                <a:xfrm>
                  <a:off x="4770573" y="3418582"/>
                  <a:ext cx="1814920" cy="34015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𝒍𝒐𝒘𝒆𝒓</m:t>
                            </m:r>
                            <m: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𝒍𝒆𝒇𝒕</m:t>
                            </m:r>
                            <m: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1400" b="1" i="1" cap="none" spc="0" dirty="0" smtClean="0">
                                <a:ln w="10160">
                                  <a:noFill/>
                                  <a:prstDash val="solid"/>
                                </a:ln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𝒄𝒐𝒓𝒏𝒆𝒓</m:t>
                            </m:r>
                          </m:e>
                        </m:acc>
                      </m:oMath>
                    </m:oMathPara>
                  </a14:m>
                  <a:endParaRPr lang="zh-CN" altLang="en-US" sz="1400" b="1" cap="none" spc="0" dirty="0">
                    <a:ln w="10160">
                      <a:noFill/>
                      <a:prstDash val="solid"/>
                    </a:ln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1B8DF011-29D5-C428-13E0-75FE50FF6B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0573" y="3418582"/>
                  <a:ext cx="1814920" cy="340158"/>
                </a:xfrm>
                <a:prstGeom prst="rect">
                  <a:avLst/>
                </a:prstGeom>
                <a:blipFill>
                  <a:blip r:embed="rId24"/>
                  <a:stretch>
                    <a:fillRect b="-89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4" name="图形 103">
              <a:extLst>
                <a:ext uri="{FF2B5EF4-FFF2-40B4-BE49-F238E27FC236}">
                  <a16:creationId xmlns:a16="http://schemas.microsoft.com/office/drawing/2014/main" id="{56079316-C2FD-2058-EA3A-761F1488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03855" y="4742927"/>
              <a:ext cx="3368040" cy="1084898"/>
            </a:xfrm>
            <a:prstGeom prst="rect">
              <a:avLst/>
            </a:prstGeom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C04AABA6-F74F-2202-B0A6-F7AFB5B04FAF}"/>
                    </a:ext>
                  </a:extLst>
                </p:cNvPr>
                <p:cNvSpPr/>
                <p:nvPr/>
              </p:nvSpPr>
              <p:spPr>
                <a:xfrm>
                  <a:off x="5291808" y="5608663"/>
                  <a:ext cx="2872901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1400" b="1" dirty="0">
                            <a:ln w="10160">
                              <a:noFill/>
                              <a:prstDash val="solid"/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Copyright</m:t>
                        </m:r>
                        <m:r>
                          <m:rPr>
                            <m:nor/>
                          </m:rPr>
                          <a:rPr lang="en-US" altLang="zh-CN" sz="1400" b="1" dirty="0">
                            <a:ln w="10160">
                              <a:noFill/>
                              <a:prstDash val="solid"/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© 2019−2022 </m:t>
                        </m:r>
                        <m:r>
                          <m:rPr>
                            <m:nor/>
                          </m:rPr>
                          <a:rPr lang="en-US" altLang="zh-CN" sz="1400" b="1" dirty="0">
                            <a:ln w="10160">
                              <a:noFill/>
                              <a:prstDash val="solid"/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HK</m:t>
                        </m:r>
                        <m:r>
                          <m:rPr>
                            <m:nor/>
                          </m:rPr>
                          <a:rPr lang="en-US" altLang="zh-CN" sz="1400" b="1" dirty="0">
                            <a:ln w="10160">
                              <a:noFill/>
                              <a:prstDash val="solid"/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400" b="1" dirty="0">
                            <a:ln w="10160">
                              <a:noFill/>
                              <a:prstDash val="solid"/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SHAO</m:t>
                        </m:r>
                      </m:oMath>
                    </m:oMathPara>
                  </a14:m>
                  <a:endParaRPr lang="zh-CN" altLang="en-US" sz="1400" b="1" dirty="0">
                    <a:ln w="10160">
                      <a:noFill/>
                      <a:prstDash val="solid"/>
                    </a:ln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C04AABA6-F74F-2202-B0A6-F7AFB5B04F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1808" y="5608663"/>
                  <a:ext cx="2872901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7843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4" name="图形 113">
              <a:extLst>
                <a:ext uri="{FF2B5EF4-FFF2-40B4-BE49-F238E27FC236}">
                  <a16:creationId xmlns:a16="http://schemas.microsoft.com/office/drawing/2014/main" id="{02725CE1-934F-96B9-8395-09F4C7E47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045637" y="1284963"/>
              <a:ext cx="5100638" cy="388620"/>
            </a:xfrm>
            <a:prstGeom prst="rect">
              <a:avLst/>
            </a:prstGeom>
            <a:effectLst/>
          </p:spPr>
        </p:pic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2E63D0C5-1222-070F-04E4-F3039714B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6463" y="2761275"/>
              <a:ext cx="1177310" cy="22270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prstDash val="solid"/>
              <a:headEnd type="oval" w="med" len="med"/>
              <a:tailEnd type="triangl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7008CCD4-1EF4-05A9-2C18-DDD3403B4A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67555" y="2781300"/>
              <a:ext cx="16416" cy="6252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A19F6AF-4751-F9BE-B07F-81EDEEFE0C8E}"/>
                    </a:ext>
                  </a:extLst>
                </p:cNvPr>
                <p:cNvSpPr/>
                <p:nvPr/>
              </p:nvSpPr>
              <p:spPr>
                <a:xfrm>
                  <a:off x="1950194" y="3282252"/>
                  <a:ext cx="1082348" cy="340158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1400" b="1" i="1" cap="none" dirty="0" smtClean="0">
                                <a:ln w="10160">
                                  <a:noFill/>
                                  <a:prstDash val="solid"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b="1" i="1" cap="none" dirty="0" smtClean="0">
                                <a:ln w="10160">
                                  <a:noFill/>
                                  <a:prstDash val="solid"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𝒍𝒐𝒐𝒌𝒇𝒓𝒐𝒎</m:t>
                            </m:r>
                          </m:e>
                        </m:acc>
                      </m:oMath>
                    </m:oMathPara>
                  </a14:m>
                  <a:endParaRPr lang="zh-CN" altLang="en-US" sz="1400" b="1" cap="none" dirty="0">
                    <a:ln w="10160">
                      <a:noFill/>
                      <a:prstDash val="solid"/>
                    </a:ln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A19F6AF-4751-F9BE-B07F-81EDEEFE0C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194" y="3282252"/>
                  <a:ext cx="1082348" cy="340158"/>
                </a:xfrm>
                <a:prstGeom prst="rect">
                  <a:avLst/>
                </a:prstGeom>
                <a:blipFill>
                  <a:blip r:embed="rId30"/>
                  <a:stretch>
                    <a:fillRect b="-10714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611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6107F2-B42E-6FFF-169F-4CE94B84F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" t="403" r="361" b="531"/>
          <a:stretch/>
        </p:blipFill>
        <p:spPr>
          <a:xfrm>
            <a:off x="1538067" y="739726"/>
            <a:ext cx="9115865" cy="537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A9486C-D6A4-DA20-1C95-13B9D523D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" t="489" r="258" b="617"/>
          <a:stretch/>
        </p:blipFill>
        <p:spPr>
          <a:xfrm>
            <a:off x="1538068" y="744414"/>
            <a:ext cx="9115864" cy="53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8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4352</TotalTime>
  <Words>71</Words>
  <Application>Microsoft Office PowerPoint</Application>
  <PresentationFormat>宽屏</PresentationFormat>
  <Paragraphs>41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Arial</vt:lpstr>
      <vt:lpstr>Cambria Math</vt:lpstr>
      <vt:lpstr>KaTeX_Main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fun shao</dc:creator>
  <cp:lastModifiedBy>fun shao</cp:lastModifiedBy>
  <cp:revision>2</cp:revision>
  <dcterms:created xsi:type="dcterms:W3CDTF">2022-11-29T12:20:32Z</dcterms:created>
  <dcterms:modified xsi:type="dcterms:W3CDTF">2022-12-07T07:17:14Z</dcterms:modified>
</cp:coreProperties>
</file>